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93" r:id="rId4"/>
    <p:sldId id="392" r:id="rId5"/>
    <p:sldId id="391" r:id="rId6"/>
    <p:sldId id="390" r:id="rId7"/>
    <p:sldId id="389" r:id="rId8"/>
    <p:sldId id="388" r:id="rId9"/>
    <p:sldId id="387" r:id="rId10"/>
    <p:sldId id="386" r:id="rId11"/>
    <p:sldId id="385" r:id="rId12"/>
    <p:sldId id="383" r:id="rId13"/>
    <p:sldId id="382" r:id="rId14"/>
    <p:sldId id="381" r:id="rId15"/>
    <p:sldId id="464" r:id="rId16"/>
    <p:sldId id="380" r:id="rId17"/>
    <p:sldId id="379" r:id="rId18"/>
    <p:sldId id="378" r:id="rId19"/>
    <p:sldId id="376" r:id="rId20"/>
    <p:sldId id="375" r:id="rId21"/>
    <p:sldId id="374" r:id="rId22"/>
    <p:sldId id="373" r:id="rId23"/>
    <p:sldId id="372" r:id="rId24"/>
    <p:sldId id="371" r:id="rId25"/>
    <p:sldId id="370" r:id="rId26"/>
    <p:sldId id="369" r:id="rId27"/>
    <p:sldId id="368" r:id="rId28"/>
    <p:sldId id="367" r:id="rId29"/>
    <p:sldId id="366" r:id="rId30"/>
    <p:sldId id="365" r:id="rId31"/>
    <p:sldId id="363" r:id="rId32"/>
    <p:sldId id="362" r:id="rId33"/>
    <p:sldId id="361" r:id="rId34"/>
    <p:sldId id="360" r:id="rId35"/>
    <p:sldId id="359" r:id="rId36"/>
    <p:sldId id="358" r:id="rId37"/>
    <p:sldId id="357" r:id="rId38"/>
    <p:sldId id="356" r:id="rId39"/>
    <p:sldId id="354" r:id="rId40"/>
    <p:sldId id="353" r:id="rId41"/>
    <p:sldId id="352" r:id="rId42"/>
    <p:sldId id="351" r:id="rId43"/>
    <p:sldId id="350" r:id="rId44"/>
    <p:sldId id="349" r:id="rId45"/>
    <p:sldId id="348" r:id="rId46"/>
    <p:sldId id="347" r:id="rId47"/>
    <p:sldId id="346" r:id="rId48"/>
    <p:sldId id="345" r:id="rId49"/>
    <p:sldId id="343" r:id="rId50"/>
    <p:sldId id="342" r:id="rId51"/>
    <p:sldId id="341" r:id="rId52"/>
    <p:sldId id="340" r:id="rId53"/>
    <p:sldId id="339" r:id="rId54"/>
    <p:sldId id="337" r:id="rId55"/>
    <p:sldId id="336" r:id="rId56"/>
    <p:sldId id="327" r:id="rId57"/>
    <p:sldId id="326" r:id="rId58"/>
    <p:sldId id="325" r:id="rId59"/>
  </p:sldIdLst>
  <p:sldSz cx="12192000" cy="6858000"/>
  <p:notesSz cx="6858000" cy="9144000"/>
  <p:custDataLst>
    <p:tags r:id="rId6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2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32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3" Type="http://schemas.openxmlformats.org/officeDocument/2006/relationships/tags" Target="tags/tag16.xml"/><Relationship Id="rId62" Type="http://schemas.openxmlformats.org/officeDocument/2006/relationships/tableStyles" Target="tableStyles.xml"/><Relationship Id="rId61" Type="http://schemas.openxmlformats.org/officeDocument/2006/relationships/viewProps" Target="viewProps.xml"/><Relationship Id="rId60" Type="http://schemas.openxmlformats.org/officeDocument/2006/relationships/presProps" Target="presProps.xml"/><Relationship Id="rId6" Type="http://schemas.openxmlformats.org/officeDocument/2006/relationships/slide" Target="slides/slide4.xml"/><Relationship Id="rId59" Type="http://schemas.openxmlformats.org/officeDocument/2006/relationships/slide" Target="slides/slide57.xml"/><Relationship Id="rId58" Type="http://schemas.openxmlformats.org/officeDocument/2006/relationships/slide" Target="slides/slide56.xml"/><Relationship Id="rId57" Type="http://schemas.openxmlformats.org/officeDocument/2006/relationships/slide" Target="slides/slide55.xml"/><Relationship Id="rId56" Type="http://schemas.openxmlformats.org/officeDocument/2006/relationships/slide" Target="slides/slide54.xml"/><Relationship Id="rId55" Type="http://schemas.openxmlformats.org/officeDocument/2006/relationships/slide" Target="slides/slide53.xml"/><Relationship Id="rId54" Type="http://schemas.openxmlformats.org/officeDocument/2006/relationships/slide" Target="slides/slide52.xml"/><Relationship Id="rId53" Type="http://schemas.openxmlformats.org/officeDocument/2006/relationships/slide" Target="slides/slide51.xml"/><Relationship Id="rId52" Type="http://schemas.openxmlformats.org/officeDocument/2006/relationships/slide" Target="slides/slide50.xml"/><Relationship Id="rId51" Type="http://schemas.openxmlformats.org/officeDocument/2006/relationships/slide" Target="slides/slide49.xml"/><Relationship Id="rId50" Type="http://schemas.openxmlformats.org/officeDocument/2006/relationships/slide" Target="slides/slide48.xml"/><Relationship Id="rId5" Type="http://schemas.openxmlformats.org/officeDocument/2006/relationships/slide" Target="slides/slide3.xml"/><Relationship Id="rId49" Type="http://schemas.openxmlformats.org/officeDocument/2006/relationships/slide" Target="slides/slide47.xml"/><Relationship Id="rId48" Type="http://schemas.openxmlformats.org/officeDocument/2006/relationships/slide" Target="slides/slide46.xml"/><Relationship Id="rId47" Type="http://schemas.openxmlformats.org/officeDocument/2006/relationships/slide" Target="slides/slide45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9.png"/><Relationship Id="rId2" Type="http://schemas.openxmlformats.org/officeDocument/2006/relationships/tags" Target="../tags/tag1.xml"/><Relationship Id="rId1" Type="http://schemas.openxmlformats.org/officeDocument/2006/relationships/image" Target="../media/image18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4.png"/><Relationship Id="rId2" Type="http://schemas.openxmlformats.org/officeDocument/2006/relationships/tags" Target="../tags/tag2.xml"/><Relationship Id="rId1" Type="http://schemas.openxmlformats.org/officeDocument/2006/relationships/image" Target="../media/image23.pn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5.png"/><Relationship Id="rId2" Type="http://schemas.openxmlformats.org/officeDocument/2006/relationships/tags" Target="../tags/tag3.xml"/><Relationship Id="rId1" Type="http://schemas.openxmlformats.org/officeDocument/2006/relationships/image" Target="../media/image24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0.png"/><Relationship Id="rId2" Type="http://schemas.openxmlformats.org/officeDocument/2006/relationships/tags" Target="../tags/tag4.xml"/><Relationship Id="rId1" Type="http://schemas.openxmlformats.org/officeDocument/2006/relationships/image" Target="../media/image29.png"/></Relationships>
</file>

<file path=ppt/slides/_rels/slide2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1.png"/><Relationship Id="rId2" Type="http://schemas.openxmlformats.org/officeDocument/2006/relationships/tags" Target="../tags/tag5.xml"/><Relationship Id="rId1" Type="http://schemas.openxmlformats.org/officeDocument/2006/relationships/image" Target="../media/image30.png"/></Relationships>
</file>

<file path=ppt/slides/_rels/slide2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7.xml"/><Relationship Id="rId3" Type="http://schemas.openxmlformats.org/officeDocument/2006/relationships/image" Target="../media/image32.png"/><Relationship Id="rId2" Type="http://schemas.openxmlformats.org/officeDocument/2006/relationships/tags" Target="../tags/tag6.xml"/><Relationship Id="rId1" Type="http://schemas.openxmlformats.org/officeDocument/2006/relationships/image" Target="../media/image3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9.xml"/><Relationship Id="rId3" Type="http://schemas.openxmlformats.org/officeDocument/2006/relationships/image" Target="../media/image34.png"/><Relationship Id="rId2" Type="http://schemas.openxmlformats.org/officeDocument/2006/relationships/tags" Target="../tags/tag8.xml"/><Relationship Id="rId1" Type="http://schemas.openxmlformats.org/officeDocument/2006/relationships/image" Target="../media/image35.png"/></Relationships>
</file>

<file path=ppt/slides/_rels/slide3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7.png"/><Relationship Id="rId2" Type="http://schemas.openxmlformats.org/officeDocument/2006/relationships/tags" Target="../tags/tag10.xml"/><Relationship Id="rId1" Type="http://schemas.openxmlformats.org/officeDocument/2006/relationships/image" Target="../media/image36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12.xml"/><Relationship Id="rId3" Type="http://schemas.openxmlformats.org/officeDocument/2006/relationships/image" Target="../media/image41.png"/><Relationship Id="rId2" Type="http://schemas.openxmlformats.org/officeDocument/2006/relationships/tags" Target="../tags/tag11.xml"/><Relationship Id="rId1" Type="http://schemas.openxmlformats.org/officeDocument/2006/relationships/image" Target="../media/image40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4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5.png"/></Relationships>
</file>

<file path=ppt/slides/_rels/slide4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14.xml"/><Relationship Id="rId3" Type="http://schemas.openxmlformats.org/officeDocument/2006/relationships/image" Target="../media/image47.png"/><Relationship Id="rId2" Type="http://schemas.openxmlformats.org/officeDocument/2006/relationships/tags" Target="../tags/tag13.xml"/><Relationship Id="rId1" Type="http://schemas.openxmlformats.org/officeDocument/2006/relationships/image" Target="../media/image46.pn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7.pn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8.pn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9.pn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0.pn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1.png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2.png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3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4.png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5.png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6.png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7.png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8.png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9.png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0.pn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5.xml"/><Relationship Id="rId1" Type="http://schemas.openxmlformats.org/officeDocument/2006/relationships/image" Target="../media/image61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862270"/>
            <a:ext cx="10800000" cy="30444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1700345"/>
            <a:ext cx="10800000" cy="34626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268545"/>
            <a:ext cx="10800000" cy="42191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1916880"/>
            <a:ext cx="10800000" cy="27492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99996" y="2050521"/>
            <a:ext cx="323809" cy="3150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200600"/>
            <a:ext cx="10800000" cy="43052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43809" y="1429196"/>
            <a:ext cx="285714" cy="323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0459"/>
          <a:stretch>
            <a:fillRect/>
          </a:stretch>
        </p:blipFill>
        <p:spPr>
          <a:xfrm>
            <a:off x="767715" y="1340485"/>
            <a:ext cx="10800080" cy="43924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19505" y="1137285"/>
            <a:ext cx="755015" cy="1096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6133" b="-326"/>
          <a:stretch>
            <a:fillRect/>
          </a:stretch>
        </p:blipFill>
        <p:spPr>
          <a:xfrm>
            <a:off x="695960" y="2277110"/>
            <a:ext cx="10800080" cy="21596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57605" y="2349500"/>
            <a:ext cx="358140" cy="737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829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960" y="1435550"/>
            <a:ext cx="10800000" cy="7564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115" y="2198185"/>
            <a:ext cx="10800000" cy="28045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196790"/>
            <a:ext cx="10800000" cy="46250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861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86666" y="1200587"/>
            <a:ext cx="314285" cy="3143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96190" y="3267401"/>
            <a:ext cx="295238" cy="3143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96190" y="5334215"/>
            <a:ext cx="295238" cy="3143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615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90" y="1556835"/>
            <a:ext cx="10800000" cy="35056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05085" y="1814046"/>
            <a:ext cx="361904" cy="323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89045"/>
            <a:ext cx="10800000" cy="54984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7460"/>
          <a:stretch>
            <a:fillRect/>
          </a:stretch>
        </p:blipFill>
        <p:spPr>
          <a:xfrm>
            <a:off x="720090" y="5561965"/>
            <a:ext cx="10800080" cy="12962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968"/>
          <a:stretch>
            <a:fillRect/>
          </a:stretch>
        </p:blipFill>
        <p:spPr>
          <a:xfrm>
            <a:off x="695325" y="1197160"/>
            <a:ext cx="10800080" cy="7675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1772735"/>
            <a:ext cx="10800000" cy="48034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034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202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86666" y="1277133"/>
            <a:ext cx="314285" cy="3242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96190" y="2659768"/>
            <a:ext cx="295238" cy="3242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168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86666" y="1181621"/>
            <a:ext cx="314285" cy="3144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58095" y="4611791"/>
            <a:ext cx="361904" cy="323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6423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10800000" cy="27861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4951"/>
          <a:stretch>
            <a:fillRect/>
          </a:stretch>
        </p:blipFill>
        <p:spPr>
          <a:xfrm>
            <a:off x="720090" y="3429000"/>
            <a:ext cx="10800080" cy="36006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594"/>
          <a:stretch>
            <a:fillRect/>
          </a:stretch>
        </p:blipFill>
        <p:spPr>
          <a:xfrm>
            <a:off x="551180" y="908870"/>
            <a:ext cx="10800080" cy="20705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6065"/>
          <a:stretch>
            <a:fillRect/>
          </a:stretch>
        </p:blipFill>
        <p:spPr>
          <a:xfrm>
            <a:off x="479425" y="2979420"/>
            <a:ext cx="10800080" cy="36177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510"/>
          <a:stretch>
            <a:fillRect/>
          </a:stretch>
        </p:blipFill>
        <p:spPr>
          <a:xfrm>
            <a:off x="742950" y="836295"/>
            <a:ext cx="10664190" cy="20948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080" y="2709545"/>
            <a:ext cx="10663555" cy="42202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4"/>
            </p:custDataLst>
          </p:nvPr>
        </p:nvSpPr>
        <p:spPr bwMode="white">
          <a:xfrm>
            <a:off x="1243330" y="2820670"/>
            <a:ext cx="430530" cy="687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526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387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86666" y="1143615"/>
            <a:ext cx="314285" cy="3241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926"/>
          <a:stretch>
            <a:fillRect/>
          </a:stretch>
        </p:blipFill>
        <p:spPr>
          <a:xfrm>
            <a:off x="767080" y="1772920"/>
            <a:ext cx="10800080" cy="29523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05085" y="1963596"/>
            <a:ext cx="361904" cy="3244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322"/>
          <a:stretch>
            <a:fillRect/>
          </a:stretch>
        </p:blipFill>
        <p:spPr>
          <a:xfrm>
            <a:off x="2567305" y="1989455"/>
            <a:ext cx="9361260" cy="40532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2030" b="-2538"/>
          <a:stretch>
            <a:fillRect/>
          </a:stretch>
        </p:blipFill>
        <p:spPr>
          <a:xfrm>
            <a:off x="623570" y="1341755"/>
            <a:ext cx="10800080" cy="7200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4"/>
            </p:custDataLst>
          </p:nvPr>
        </p:nvSpPr>
        <p:spPr bwMode="white">
          <a:xfrm>
            <a:off x="915670" y="1369060"/>
            <a:ext cx="651510" cy="918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90" y="548455"/>
            <a:ext cx="10800000" cy="47788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6603"/>
          <a:stretch>
            <a:fillRect/>
          </a:stretch>
        </p:blipFill>
        <p:spPr>
          <a:xfrm>
            <a:off x="767080" y="5300980"/>
            <a:ext cx="10800080" cy="14403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562"/>
          <a:stretch>
            <a:fillRect/>
          </a:stretch>
        </p:blipFill>
        <p:spPr>
          <a:xfrm>
            <a:off x="720090" y="1124770"/>
            <a:ext cx="10800080" cy="46442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916880"/>
            <a:ext cx="10800000" cy="28599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96190" y="2183804"/>
            <a:ext cx="295238" cy="3241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380" y="1556835"/>
            <a:ext cx="10800000" cy="35056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06046" y="1728309"/>
            <a:ext cx="314285" cy="3334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870" y="1268545"/>
            <a:ext cx="10800000" cy="28845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62536" y="1373609"/>
            <a:ext cx="314285" cy="3342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870" y="3860615"/>
            <a:ext cx="10800000" cy="28045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4"/>
            </p:custDataLst>
          </p:nvPr>
        </p:nvSpPr>
        <p:spPr bwMode="white">
          <a:xfrm>
            <a:off x="1162536" y="4785927"/>
            <a:ext cx="314285" cy="3243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770" y="639895"/>
            <a:ext cx="10800000" cy="61195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44785" y="4148455"/>
            <a:ext cx="1192530" cy="481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422015" y="5547360"/>
            <a:ext cx="1772920" cy="407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567305" y="6165215"/>
            <a:ext cx="1798955" cy="536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398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77142" y="1210169"/>
            <a:ext cx="638095" cy="3239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672380" y="2572501"/>
            <a:ext cx="1533333" cy="400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129655" y="3267710"/>
            <a:ext cx="840105" cy="381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548571" y="5316219"/>
            <a:ext cx="761904" cy="3239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672380" y="6087889"/>
            <a:ext cx="857142" cy="2476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bldLvl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045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2391225"/>
            <a:ext cx="10800000" cy="19189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104758" y="2505786"/>
            <a:ext cx="447619" cy="2864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009520" y="3145422"/>
            <a:ext cx="1200000" cy="3341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510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39047" y="4015115"/>
            <a:ext cx="628571" cy="2384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763845"/>
            <a:ext cx="10800000" cy="26446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386666" y="1821129"/>
            <a:ext cx="1523809" cy="4009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186555" y="2522855"/>
            <a:ext cx="972820" cy="392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4887"/>
          <a:stretch>
            <a:fillRect/>
          </a:stretch>
        </p:blipFill>
        <p:spPr>
          <a:xfrm>
            <a:off x="720090" y="4364990"/>
            <a:ext cx="10800080" cy="14403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4"/>
            </p:custDataLst>
          </p:nvPr>
        </p:nvSpPr>
        <p:spPr bwMode="white">
          <a:xfrm>
            <a:off x="8924925" y="4510405"/>
            <a:ext cx="1357630" cy="407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314"/>
          <a:stretch>
            <a:fillRect/>
          </a:stretch>
        </p:blipFill>
        <p:spPr>
          <a:xfrm>
            <a:off x="695325" y="1989005"/>
            <a:ext cx="10800080" cy="26534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8904758" y="2868004"/>
            <a:ext cx="857142" cy="314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755" y="828490"/>
            <a:ext cx="10800000" cy="60765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448165" y="6235700"/>
            <a:ext cx="1871980" cy="542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353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795895" y="1687195"/>
            <a:ext cx="2246630" cy="466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967619" y="3249002"/>
            <a:ext cx="1838095" cy="3620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643809" y="5278297"/>
            <a:ext cx="980952" cy="3334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107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186666" y="1820534"/>
            <a:ext cx="819047" cy="3336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805714" y="2516523"/>
            <a:ext cx="933333" cy="3241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519805" y="3790315"/>
            <a:ext cx="2645410" cy="432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377142" y="5367217"/>
            <a:ext cx="495238" cy="2383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834120" y="5873750"/>
            <a:ext cx="619125" cy="499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8" grpId="0" animBg="1"/>
      <p:bldP spid="9" grpId="0" bldLvl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1989270"/>
            <a:ext cx="10800000" cy="27430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895090" y="3435350"/>
            <a:ext cx="781050" cy="449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013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8311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949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521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706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7500952" y="1086365"/>
            <a:ext cx="1447620" cy="4002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167880" y="2233295"/>
            <a:ext cx="4393565" cy="668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196465" y="4556125"/>
            <a:ext cx="5726430" cy="471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749415" y="5346700"/>
            <a:ext cx="1373505" cy="392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bldLvl="0" animBg="1"/>
      <p:bldP spid="9" grpId="0" bldLvl="0" animBg="1"/>
      <p:bldP spid="13" grpId="0" bldLvl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2708725"/>
            <a:ext cx="10800000" cy="13530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5104765" y="3537585"/>
            <a:ext cx="3904615" cy="396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870" y="1484445"/>
            <a:ext cx="10800000" cy="37332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418"/>
          <a:stretch>
            <a:fillRect/>
          </a:stretch>
        </p:blipFill>
        <p:spPr>
          <a:xfrm>
            <a:off x="695960" y="1508125"/>
            <a:ext cx="10800080" cy="37530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272"/>
          <a:stretch>
            <a:fillRect/>
          </a:stretch>
        </p:blipFill>
        <p:spPr>
          <a:xfrm>
            <a:off x="720090" y="1844860"/>
            <a:ext cx="10800080" cy="44905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539240" y="4023360"/>
            <a:ext cx="10101580" cy="601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81990" y="4936490"/>
            <a:ext cx="11098530" cy="469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681990" y="5782310"/>
            <a:ext cx="10909300" cy="400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6" grpId="0" bldLvl="0" animBg="1"/>
      <p:bldP spid="26" grpId="0" bldLvl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619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1990" y="1198245"/>
            <a:ext cx="10945495" cy="398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1990" y="1919605"/>
            <a:ext cx="10727690" cy="448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681990" y="2745105"/>
            <a:ext cx="10981055" cy="372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681990" y="3526790"/>
            <a:ext cx="10838815" cy="400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white">
          <a:xfrm>
            <a:off x="681990" y="4290060"/>
            <a:ext cx="11248390" cy="414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6" name="矩形 45"/>
          <p:cNvSpPr/>
          <p:nvPr/>
        </p:nvSpPr>
        <p:spPr bwMode="white">
          <a:xfrm>
            <a:off x="681990" y="5081270"/>
            <a:ext cx="7865110" cy="366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3" grpId="0" bldLvl="0" animBg="1"/>
      <p:bldP spid="22" grpId="0" bldLvl="0" animBg="1"/>
      <p:bldP spid="29" grpId="0" bldLvl="0" animBg="1"/>
      <p:bldP spid="37" grpId="0" bldLvl="0" animBg="1"/>
      <p:bldP spid="46" grpId="0" bldLvl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870" y="2127065"/>
            <a:ext cx="10800000" cy="23125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3" name="矩形 12"/>
          <p:cNvSpPr/>
          <p:nvPr/>
        </p:nvSpPr>
        <p:spPr bwMode="white">
          <a:xfrm>
            <a:off x="1102995" y="2207895"/>
            <a:ext cx="10520045" cy="525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514350" y="3828415"/>
            <a:ext cx="6504940" cy="473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695960" y="2912745"/>
            <a:ext cx="10905490" cy="604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20" grpId="0" bldLvl="0" animBg="1"/>
      <p:bldP spid="2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095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96340" y="1085215"/>
            <a:ext cx="295275" cy="410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86666" y="1981532"/>
            <a:ext cx="314285" cy="3142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58095" y="2781540"/>
            <a:ext cx="361904" cy="3142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86666" y="3581547"/>
            <a:ext cx="314285" cy="3238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86666" y="4381554"/>
            <a:ext cx="314285" cy="3238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158095" y="5191085"/>
            <a:ext cx="361904" cy="3142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988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58095" y="1181685"/>
            <a:ext cx="361904" cy="3145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86815" y="2783205"/>
            <a:ext cx="445135" cy="414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96190" y="3583537"/>
            <a:ext cx="295238" cy="3240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86666" y="4393685"/>
            <a:ext cx="314285" cy="3145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275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815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COMMONDATA" val="eyJoZGlkIjoiMGI4MTk1OTY3ODM4ZTg3ZDU5ZmNiYWExM2RhNTY4NDAifQ=="/>
  <p:tag name="commondata" val="eyJoZGlkIjoiYTY1YTJmZjRhMDVhODY4MWZkM2Y1NjZmNGFiZDE4MjE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57</vt:i4>
      </vt:variant>
    </vt:vector>
  </HeadingPairs>
  <TitlesOfParts>
    <vt:vector size="64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   Windy 。</cp:lastModifiedBy>
  <cp:revision>64</cp:revision>
  <dcterms:created xsi:type="dcterms:W3CDTF">2015-09-16T06:44:00Z</dcterms:created>
  <dcterms:modified xsi:type="dcterms:W3CDTF">2024-01-05T04:41:42Z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