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94" r:id="rId5"/>
    <p:sldId id="359" r:id="rId6"/>
    <p:sldId id="358" r:id="rId7"/>
    <p:sldId id="395" r:id="rId8"/>
    <p:sldId id="357" r:id="rId9"/>
    <p:sldId id="355" r:id="rId10"/>
    <p:sldId id="354" r:id="rId11"/>
    <p:sldId id="353" r:id="rId12"/>
    <p:sldId id="351" r:id="rId13"/>
    <p:sldId id="350" r:id="rId14"/>
    <p:sldId id="349" r:id="rId15"/>
    <p:sldId id="396" r:id="rId16"/>
    <p:sldId id="348" r:id="rId17"/>
    <p:sldId id="347" r:id="rId18"/>
    <p:sldId id="346" r:id="rId19"/>
    <p:sldId id="345" r:id="rId20"/>
    <p:sldId id="344" r:id="rId21"/>
    <p:sldId id="342" r:id="rId22"/>
    <p:sldId id="341" r:id="rId23"/>
    <p:sldId id="340" r:id="rId24"/>
    <p:sldId id="339" r:id="rId25"/>
    <p:sldId id="338" r:id="rId26"/>
    <p:sldId id="336" r:id="rId27"/>
    <p:sldId id="335" r:id="rId28"/>
    <p:sldId id="334" r:id="rId29"/>
    <p:sldId id="333" r:id="rId30"/>
    <p:sldId id="332" r:id="rId31"/>
    <p:sldId id="331" r:id="rId32"/>
    <p:sldId id="329" r:id="rId33"/>
    <p:sldId id="328" r:id="rId34"/>
    <p:sldId id="327" r:id="rId35"/>
    <p:sldId id="326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24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2.png"/><Relationship Id="rId2" Type="http://schemas.openxmlformats.org/officeDocument/2006/relationships/tags" Target="../tags/tag1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21.png"/><Relationship Id="rId2" Type="http://schemas.openxmlformats.org/officeDocument/2006/relationships/tags" Target="../tags/tag18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.xml"/><Relationship Id="rId5" Type="http://schemas.openxmlformats.org/officeDocument/2006/relationships/image" Target="../media/image27.png"/><Relationship Id="rId4" Type="http://schemas.openxmlformats.org/officeDocument/2006/relationships/tags" Target="../tags/tag21.xml"/><Relationship Id="rId3" Type="http://schemas.openxmlformats.org/officeDocument/2006/relationships/image" Target="../media/image25.png"/><Relationship Id="rId2" Type="http://schemas.openxmlformats.org/officeDocument/2006/relationships/tags" Target="../tags/tag20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23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3050" y="2997200"/>
            <a:ext cx="91059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49"/>
          <a:stretch>
            <a:fillRect/>
          </a:stretch>
        </p:blipFill>
        <p:spPr>
          <a:xfrm>
            <a:off x="983615" y="1062540"/>
            <a:ext cx="10800080" cy="1643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02740" y="1132205"/>
            <a:ext cx="64516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2420435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36867" y="2668095"/>
            <a:ext cx="438095" cy="4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665438" y="4468395"/>
            <a:ext cx="380952" cy="4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684486" y="6297272"/>
            <a:ext cx="352380" cy="40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972185"/>
            <a:ext cx="9909175" cy="6076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015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38"/>
          <a:stretch>
            <a:fillRect/>
          </a:stretch>
        </p:blipFill>
        <p:spPr>
          <a:xfrm>
            <a:off x="839470" y="980440"/>
            <a:ext cx="10948035" cy="540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2" b="-980"/>
          <a:stretch>
            <a:fillRect/>
          </a:stretch>
        </p:blipFill>
        <p:spPr>
          <a:xfrm>
            <a:off x="551815" y="909320"/>
            <a:ext cx="10800000" cy="1633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98"/>
          <a:stretch>
            <a:fillRect/>
          </a:stretch>
        </p:blipFill>
        <p:spPr>
          <a:xfrm>
            <a:off x="551180" y="2420620"/>
            <a:ext cx="10800080" cy="3960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413"/>
          <a:stretch>
            <a:fillRect/>
          </a:stretch>
        </p:blipFill>
        <p:spPr>
          <a:xfrm>
            <a:off x="839470" y="1340670"/>
            <a:ext cx="10460990" cy="193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94"/>
          <a:stretch>
            <a:fillRect/>
          </a:stretch>
        </p:blipFill>
        <p:spPr>
          <a:xfrm>
            <a:off x="839470" y="3213100"/>
            <a:ext cx="10461625" cy="237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768350" y="1844860"/>
            <a:ext cx="10461600" cy="3282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95" y="709930"/>
            <a:ext cx="10202545" cy="628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1772920"/>
            <a:ext cx="64008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8250" y="4364990"/>
            <a:ext cx="70866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2077105"/>
            <a:ext cx="352380" cy="40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1763845"/>
            <a:ext cx="10800000" cy="1157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564580"/>
            <a:ext cx="10800000" cy="269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247044" y="2764907"/>
            <a:ext cx="447619" cy="41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37"/>
          <a:stretch>
            <a:fillRect/>
          </a:stretch>
        </p:blipFill>
        <p:spPr>
          <a:xfrm>
            <a:off x="911225" y="1124585"/>
            <a:ext cx="10800080" cy="55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836930"/>
            <a:ext cx="10314305" cy="6158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765175"/>
            <a:ext cx="10286365" cy="625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80440"/>
            <a:ext cx="10103485" cy="599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20"/>
          <a:stretch>
            <a:fillRect/>
          </a:stretch>
        </p:blipFill>
        <p:spPr>
          <a:xfrm>
            <a:off x="839470" y="1124585"/>
            <a:ext cx="10659110" cy="550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3068770"/>
            <a:ext cx="10800000" cy="310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46475" y="3068955"/>
            <a:ext cx="3928745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5075" y="4664710"/>
            <a:ext cx="232981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67" b="-5232"/>
          <a:stretch>
            <a:fillRect/>
          </a:stretch>
        </p:blipFill>
        <p:spPr>
          <a:xfrm>
            <a:off x="695325" y="980440"/>
            <a:ext cx="10800000" cy="2261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877375"/>
            <a:ext cx="10800000" cy="862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089660" y="5817870"/>
            <a:ext cx="828675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48765" y="1824990"/>
            <a:ext cx="654304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72380" y="2992947"/>
            <a:ext cx="304761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1115" y="3577590"/>
            <a:ext cx="298069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62545" y="4591685"/>
            <a:ext cx="414591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81904" y="5662124"/>
            <a:ext cx="3000000" cy="51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animBg="1"/>
      <p:bldP spid="11" grpId="0" bldLvl="0" animBg="1"/>
      <p:bldP spid="14" grpId="0" bldLvl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08500"/>
            <a:ext cx="9423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35616" y="6036811"/>
            <a:ext cx="1096921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908500"/>
            <a:ext cx="8498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0242" y="1073500"/>
            <a:ext cx="1993515" cy="33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6330" y="1801000"/>
            <a:ext cx="1918570" cy="4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30091" y="5446000"/>
            <a:ext cx="1633783" cy="33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93332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0178" y="1235690"/>
            <a:ext cx="831270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1781" y="2834317"/>
            <a:ext cx="1168716" cy="36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0280" y="3450590"/>
            <a:ext cx="120142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0226" y="5331141"/>
            <a:ext cx="271603" cy="26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38845" y="1838960"/>
            <a:ext cx="257111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91428" y="3984137"/>
            <a:ext cx="914285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803897"/>
            <a:ext cx="2028571" cy="5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73" b="1750"/>
          <a:stretch>
            <a:fillRect/>
          </a:stretch>
        </p:blipFill>
        <p:spPr>
          <a:xfrm>
            <a:off x="911225" y="1268730"/>
            <a:ext cx="10800080" cy="7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34"/>
          <a:stretch>
            <a:fillRect/>
          </a:stretch>
        </p:blipFill>
        <p:spPr>
          <a:xfrm>
            <a:off x="839470" y="2060575"/>
            <a:ext cx="10800080" cy="453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447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87"/>
          <a:stretch>
            <a:fillRect/>
          </a:stretch>
        </p:blipFill>
        <p:spPr>
          <a:xfrm>
            <a:off x="3149600" y="4364990"/>
            <a:ext cx="6546850" cy="257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58095" y="3002826"/>
            <a:ext cx="3076189" cy="41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908685"/>
            <a:ext cx="9836150" cy="60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3975" y="751840"/>
            <a:ext cx="150876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3465" y="2708910"/>
            <a:ext cx="10960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4785" y="5943600"/>
            <a:ext cx="187071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5130" y="737235"/>
            <a:ext cx="2712085" cy="85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0476" y="2019978"/>
            <a:ext cx="2428571" cy="5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4015" y="3578225"/>
            <a:ext cx="262826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72380" y="4868574"/>
            <a:ext cx="2133333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80255"/>
            <a:ext cx="97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1864" y="2043112"/>
            <a:ext cx="1540740" cy="36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93963" y="4588826"/>
            <a:ext cx="2687736" cy="46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393"/>
          <a:stretch>
            <a:fillRect/>
          </a:stretch>
        </p:blipFill>
        <p:spPr>
          <a:xfrm>
            <a:off x="767715" y="1340935"/>
            <a:ext cx="10800080" cy="178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79"/>
          <a:stretch>
            <a:fillRect/>
          </a:stretch>
        </p:blipFill>
        <p:spPr>
          <a:xfrm>
            <a:off x="767080" y="3141345"/>
            <a:ext cx="10800080" cy="367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37"/>
          <a:stretch>
            <a:fillRect/>
          </a:stretch>
        </p:blipFill>
        <p:spPr>
          <a:xfrm>
            <a:off x="767715" y="1628775"/>
            <a:ext cx="10800000" cy="343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47"/>
          <a:stretch>
            <a:fillRect/>
          </a:stretch>
        </p:blipFill>
        <p:spPr>
          <a:xfrm>
            <a:off x="839470" y="1591945"/>
            <a:ext cx="10800000" cy="367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53"/>
          <a:stretch>
            <a:fillRect/>
          </a:stretch>
        </p:blipFill>
        <p:spPr>
          <a:xfrm>
            <a:off x="695325" y="764090"/>
            <a:ext cx="10800080" cy="2664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3141160"/>
            <a:ext cx="10800000" cy="389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134361"/>
            <a:ext cx="352380" cy="41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341"/>
          <a:stretch>
            <a:fillRect/>
          </a:stretch>
        </p:blipFill>
        <p:spPr>
          <a:xfrm>
            <a:off x="720090" y="2564765"/>
            <a:ext cx="10800080" cy="374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339047" y="2927004"/>
            <a:ext cx="380952" cy="41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339047" y="4748665"/>
            <a:ext cx="390476" cy="41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06"/>
          <a:stretch>
            <a:fillRect/>
          </a:stretch>
        </p:blipFill>
        <p:spPr>
          <a:xfrm>
            <a:off x="623570" y="980625"/>
            <a:ext cx="10800080" cy="186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61575" y="1223613"/>
            <a:ext cx="352380" cy="41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46"/>
          <a:stretch>
            <a:fillRect/>
          </a:stretch>
        </p:blipFill>
        <p:spPr>
          <a:xfrm>
            <a:off x="623570" y="2845435"/>
            <a:ext cx="10800080" cy="3391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04432" y="3035922"/>
            <a:ext cx="438095" cy="4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33003" y="4847315"/>
            <a:ext cx="380952" cy="4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