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24" r:id="rId4"/>
    <p:sldId id="333" r:id="rId5"/>
    <p:sldId id="332" r:id="rId6"/>
    <p:sldId id="331" r:id="rId7"/>
    <p:sldId id="342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770" y="2981325"/>
            <a:ext cx="118395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836930"/>
            <a:ext cx="8959215" cy="6097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3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9523" y="1114961"/>
            <a:ext cx="3228571" cy="505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77230" y="2753360"/>
            <a:ext cx="3394075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340" y="5424805"/>
            <a:ext cx="4921885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05714" y="2067581"/>
            <a:ext cx="2466666" cy="504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58180" y="4695190"/>
            <a:ext cx="281368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91428" y="4887504"/>
            <a:ext cx="2638095" cy="4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10395" y="1113790"/>
            <a:ext cx="78105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34285" y="3909189"/>
            <a:ext cx="1476190" cy="41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4761" y="5854601"/>
            <a:ext cx="1638095" cy="30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315" y="3877310"/>
            <a:ext cx="343662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47"/>
          <a:stretch>
            <a:fillRect/>
          </a:stretch>
        </p:blipFill>
        <p:spPr>
          <a:xfrm>
            <a:off x="623570" y="1628775"/>
            <a:ext cx="10800080" cy="360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5740" y="2740660"/>
            <a:ext cx="211645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5" y="3644900"/>
            <a:ext cx="181800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29" b="2894"/>
          <a:stretch>
            <a:fillRect/>
          </a:stretch>
        </p:blipFill>
        <p:spPr>
          <a:xfrm>
            <a:off x="695960" y="1664970"/>
            <a:ext cx="10800080" cy="352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3565" y="1844675"/>
            <a:ext cx="2650490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11450" y="3717290"/>
            <a:ext cx="181800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908685"/>
            <a:ext cx="8909685" cy="602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9952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9730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2024-01-06T17:13:07Z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