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68" r:id="rId5"/>
    <p:sldId id="346" r:id="rId6"/>
    <p:sldId id="345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3" r:id="rId17"/>
    <p:sldId id="332" r:id="rId18"/>
    <p:sldId id="331" r:id="rId19"/>
    <p:sldId id="369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25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7.png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18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Relationship Id="rId3" Type="http://schemas.openxmlformats.org/officeDocument/2006/relationships/image" Target="../media/image24.png"/><Relationship Id="rId2" Type="http://schemas.openxmlformats.org/officeDocument/2006/relationships/tags" Target="../tags/tag19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2.xml"/><Relationship Id="rId3" Type="http://schemas.openxmlformats.org/officeDocument/2006/relationships/image" Target="../media/image25.png"/><Relationship Id="rId2" Type="http://schemas.openxmlformats.org/officeDocument/2006/relationships/tags" Target="../tags/tag2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4.xml"/><Relationship Id="rId3" Type="http://schemas.openxmlformats.org/officeDocument/2006/relationships/image" Target="../media/image26.png"/><Relationship Id="rId2" Type="http://schemas.openxmlformats.org/officeDocument/2006/relationships/tags" Target="../tags/tag23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7.png"/><Relationship Id="rId2" Type="http://schemas.openxmlformats.org/officeDocument/2006/relationships/tags" Target="../tags/tag8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2853055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62859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390" y="1716405"/>
            <a:ext cx="401764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86270" y="3306445"/>
            <a:ext cx="3019425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91760"/>
            <a:ext cx="10800000" cy="3528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2570" y="1504950"/>
            <a:ext cx="2740025" cy="753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4805" y="4372610"/>
            <a:ext cx="2350770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764540"/>
            <a:ext cx="10422255" cy="6116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623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43080" y="6069345"/>
            <a:ext cx="1289922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855"/>
            <a:ext cx="10800000" cy="917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2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3558095" y="1584811"/>
            <a:ext cx="1457142" cy="4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881880" y="3370580"/>
            <a:ext cx="1228725" cy="48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748571" y="5399638"/>
            <a:ext cx="800000" cy="314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443809" y="5294730"/>
            <a:ext cx="942857" cy="41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681904" y="6334270"/>
            <a:ext cx="1580952" cy="305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825" y="980890"/>
            <a:ext cx="97416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47970" y="933450"/>
            <a:ext cx="268097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24901" y="1917964"/>
            <a:ext cx="1537695" cy="46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40920" y="3585785"/>
            <a:ext cx="2190571" cy="46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230" y="9720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63420" y="2740025"/>
            <a:ext cx="127889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7185" y="3597275"/>
            <a:ext cx="187134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8433" y="4548072"/>
            <a:ext cx="1078702" cy="382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88"/>
          <a:stretch>
            <a:fillRect/>
          </a:stretch>
        </p:blipFill>
        <p:spPr>
          <a:xfrm>
            <a:off x="695325" y="1016635"/>
            <a:ext cx="10800080" cy="482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289" b="-999"/>
          <a:stretch>
            <a:fillRect/>
          </a:stretch>
        </p:blipFill>
        <p:spPr>
          <a:xfrm>
            <a:off x="760730" y="1052830"/>
            <a:ext cx="10800080" cy="179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20"/>
          <a:stretch>
            <a:fillRect/>
          </a:stretch>
        </p:blipFill>
        <p:spPr>
          <a:xfrm>
            <a:off x="767715" y="2780665"/>
            <a:ext cx="10800080" cy="3744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96"/>
          <a:stretch>
            <a:fillRect/>
          </a:stretch>
        </p:blipFill>
        <p:spPr>
          <a:xfrm>
            <a:off x="839470" y="981075"/>
            <a:ext cx="10800080" cy="368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75"/>
          <a:stretch>
            <a:fillRect/>
          </a:stretch>
        </p:blipFill>
        <p:spPr>
          <a:xfrm>
            <a:off x="839470" y="4509135"/>
            <a:ext cx="10800080" cy="2016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82"/>
          <a:stretch>
            <a:fillRect/>
          </a:stretch>
        </p:blipFill>
        <p:spPr>
          <a:xfrm>
            <a:off x="767715" y="1196975"/>
            <a:ext cx="10800080" cy="4536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2600" y="4869180"/>
            <a:ext cx="163068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54"/>
          <a:stretch>
            <a:fillRect/>
          </a:stretch>
        </p:blipFill>
        <p:spPr>
          <a:xfrm>
            <a:off x="1056005" y="836930"/>
            <a:ext cx="10203815" cy="375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789"/>
          <a:stretch>
            <a:fillRect/>
          </a:stretch>
        </p:blipFill>
        <p:spPr>
          <a:xfrm>
            <a:off x="1056005" y="4365625"/>
            <a:ext cx="10203815" cy="2585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448"/>
          <a:stretch>
            <a:fillRect/>
          </a:stretch>
        </p:blipFill>
        <p:spPr>
          <a:xfrm>
            <a:off x="622935" y="1052195"/>
            <a:ext cx="10800080" cy="3780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70"/>
          <a:stretch>
            <a:fillRect/>
          </a:stretch>
        </p:blipFill>
        <p:spPr>
          <a:xfrm>
            <a:off x="622935" y="4832350"/>
            <a:ext cx="10800080" cy="1837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03797" y="5003681"/>
            <a:ext cx="447619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94"/>
          <a:stretch>
            <a:fillRect/>
          </a:stretch>
        </p:blipFill>
        <p:spPr>
          <a:xfrm>
            <a:off x="720090" y="980625"/>
            <a:ext cx="10800080" cy="3854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58095" y="1214751"/>
            <a:ext cx="352380" cy="409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39047" y="3168130"/>
            <a:ext cx="380952" cy="41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241"/>
          <a:stretch>
            <a:fillRect/>
          </a:stretch>
        </p:blipFill>
        <p:spPr>
          <a:xfrm>
            <a:off x="720090" y="4725035"/>
            <a:ext cx="1056767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27760" y="4835525"/>
            <a:ext cx="834390" cy="78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9"/>
          <a:stretch>
            <a:fillRect/>
          </a:stretch>
        </p:blipFill>
        <p:spPr>
          <a:xfrm>
            <a:off x="767715" y="1268915"/>
            <a:ext cx="10567670" cy="3734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3359" y="1433821"/>
            <a:ext cx="382078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1997" y="3344500"/>
            <a:ext cx="344802" cy="40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632"/>
          <a:stretch>
            <a:fillRect/>
          </a:stretch>
        </p:blipFill>
        <p:spPr>
          <a:xfrm>
            <a:off x="767715" y="5013325"/>
            <a:ext cx="10800080" cy="1872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74115" y="5085715"/>
            <a:ext cx="775335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60"/>
          <a:stretch>
            <a:fillRect/>
          </a:stretch>
        </p:blipFill>
        <p:spPr>
          <a:xfrm>
            <a:off x="720090" y="1197160"/>
            <a:ext cx="10800080" cy="565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84275" y="1165225"/>
            <a:ext cx="58166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5700" y="3323590"/>
            <a:ext cx="59563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5449570"/>
            <a:ext cx="537845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980" y="5229225"/>
            <a:ext cx="875030" cy="74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59" b="-6008"/>
          <a:stretch>
            <a:fillRect/>
          </a:stretch>
        </p:blipFill>
        <p:spPr>
          <a:xfrm>
            <a:off x="1056005" y="1340485"/>
            <a:ext cx="10800080" cy="280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204"/>
          <a:stretch>
            <a:fillRect/>
          </a:stretch>
        </p:blipFill>
        <p:spPr>
          <a:xfrm>
            <a:off x="1056005" y="3572510"/>
            <a:ext cx="10800080" cy="208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3288030" y="2204720"/>
            <a:ext cx="10471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5376545" y="3860800"/>
            <a:ext cx="1047115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08"/>
          <a:stretch>
            <a:fillRect/>
          </a:stretch>
        </p:blipFill>
        <p:spPr>
          <a:xfrm>
            <a:off x="695960" y="908870"/>
            <a:ext cx="10800080" cy="3809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63940" y="1161415"/>
            <a:ext cx="25400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78"/>
          <a:stretch>
            <a:fillRect/>
          </a:stretch>
        </p:blipFill>
        <p:spPr>
          <a:xfrm>
            <a:off x="768350" y="4618990"/>
            <a:ext cx="10800080" cy="1618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0482545" y="4656904"/>
            <a:ext cx="952380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301593" y="5685597"/>
            <a:ext cx="1104761" cy="400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32"/>
          <a:stretch>
            <a:fillRect/>
          </a:stretch>
        </p:blipFill>
        <p:spPr>
          <a:xfrm>
            <a:off x="720090" y="980625"/>
            <a:ext cx="10800080" cy="363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15238" y="1129466"/>
            <a:ext cx="2047619" cy="419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67680" y="3808730"/>
            <a:ext cx="135255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700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510476" y="5832859"/>
            <a:ext cx="971428" cy="420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3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67619" y="4058674"/>
            <a:ext cx="1961904" cy="419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91428" y="1229305"/>
            <a:ext cx="3295238" cy="4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1590" y="1974215"/>
            <a:ext cx="90614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29755" y="3747135"/>
            <a:ext cx="223266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671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8290" y="2637155"/>
            <a:ext cx="171450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62857" y="4598693"/>
            <a:ext cx="1104761" cy="410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615" y="4730750"/>
            <a:ext cx="186182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2024-01-06T17:18:28Z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