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42" r:id="rId6"/>
    <p:sldId id="332" r:id="rId7"/>
    <p:sldId id="343" r:id="rId8"/>
    <p:sldId id="330" r:id="rId9"/>
    <p:sldId id="329" r:id="rId10"/>
    <p:sldId id="328" r:id="rId11"/>
    <p:sldId id="344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255" y="2781300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3"/>
          <a:stretch>
            <a:fillRect/>
          </a:stretch>
        </p:blipFill>
        <p:spPr>
          <a:xfrm>
            <a:off x="767080" y="1845310"/>
            <a:ext cx="10800080" cy="4176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90" b="2842"/>
          <a:stretch>
            <a:fillRect/>
          </a:stretch>
        </p:blipFill>
        <p:spPr>
          <a:xfrm>
            <a:off x="695325" y="981075"/>
            <a:ext cx="10800080" cy="72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624695" y="1628775"/>
            <a:ext cx="17970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2780665"/>
            <a:ext cx="14827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4110" y="4580890"/>
            <a:ext cx="26581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51"/>
          <a:stretch>
            <a:fillRect/>
          </a:stretch>
        </p:blipFill>
        <p:spPr>
          <a:xfrm>
            <a:off x="767080" y="692600"/>
            <a:ext cx="10800080" cy="269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69"/>
          <a:stretch>
            <a:fillRect/>
          </a:stretch>
        </p:blipFill>
        <p:spPr>
          <a:xfrm>
            <a:off x="767080" y="3392170"/>
            <a:ext cx="10800080" cy="291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820" y="4430395"/>
            <a:ext cx="144018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425" y="5278755"/>
            <a:ext cx="240093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61"/>
          <a:stretch>
            <a:fillRect/>
          </a:stretch>
        </p:blipFill>
        <p:spPr>
          <a:xfrm>
            <a:off x="551815" y="1701350"/>
            <a:ext cx="10800080" cy="358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68615" y="2637155"/>
            <a:ext cx="172085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5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00952" y="2211595"/>
            <a:ext cx="2152380" cy="4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4935138"/>
            <a:ext cx="819047" cy="4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34"/>
          <a:stretch>
            <a:fillRect/>
          </a:stretch>
        </p:blipFill>
        <p:spPr>
          <a:xfrm>
            <a:off x="720090" y="97218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7440" y="908685"/>
            <a:ext cx="161798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960235" y="2708910"/>
            <a:ext cx="1670685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207895" y="5699125"/>
            <a:ext cx="16179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76" b="1403"/>
          <a:stretch>
            <a:fillRect/>
          </a:stretch>
        </p:blipFill>
        <p:spPr>
          <a:xfrm>
            <a:off x="695960" y="2277110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20860" y="3429000"/>
            <a:ext cx="71056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66"/>
          <a:stretch>
            <a:fillRect/>
          </a:stretch>
        </p:blipFill>
        <p:spPr>
          <a:xfrm>
            <a:off x="720090" y="1124585"/>
            <a:ext cx="10800080" cy="476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5860" y="4085590"/>
            <a:ext cx="97726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08" b="861"/>
          <a:stretch>
            <a:fillRect/>
          </a:stretch>
        </p:blipFill>
        <p:spPr>
          <a:xfrm>
            <a:off x="839470" y="909955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836930"/>
            <a:ext cx="216027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382335"/>
            <a:ext cx="10800000" cy="445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563235" y="2415540"/>
            <a:ext cx="161671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906046" y="3431481"/>
            <a:ext cx="2428571" cy="5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401284" y="5262717"/>
            <a:ext cx="809523" cy="419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110" y="908500"/>
            <a:ext cx="9753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950" y="3795395"/>
            <a:ext cx="24123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58"/>
          <a:stretch>
            <a:fillRect/>
          </a:stretch>
        </p:blipFill>
        <p:spPr>
          <a:xfrm>
            <a:off x="623570" y="908685"/>
            <a:ext cx="10800080" cy="5329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31615" y="2644140"/>
            <a:ext cx="124206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4509135"/>
            <a:ext cx="259334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510530"/>
            <a:ext cx="483679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