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6" r:id="rId5"/>
    <p:sldId id="345" r:id="rId6"/>
    <p:sldId id="344" r:id="rId7"/>
    <p:sldId id="368" r:id="rId8"/>
    <p:sldId id="343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69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33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1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image" Target="../media/image17.png"/><Relationship Id="rId2" Type="http://schemas.openxmlformats.org/officeDocument/2006/relationships/tags" Target="../tags/tag12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8.png"/><Relationship Id="rId2" Type="http://schemas.openxmlformats.org/officeDocument/2006/relationships/tags" Target="../tags/tag15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19.png"/><Relationship Id="rId2" Type="http://schemas.openxmlformats.org/officeDocument/2006/relationships/tags" Target="../tags/tag19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image" Target="../media/image20.png"/><Relationship Id="rId2" Type="http://schemas.openxmlformats.org/officeDocument/2006/relationships/tags" Target="../tags/tag22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26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27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28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0.xml"/><Relationship Id="rId3" Type="http://schemas.openxmlformats.org/officeDocument/2006/relationships/image" Target="../media/image25.png"/><Relationship Id="rId2" Type="http://schemas.openxmlformats.org/officeDocument/2006/relationships/tags" Target="../tags/tag29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0.xml"/><Relationship Id="rId6" Type="http://schemas.openxmlformats.org/officeDocument/2006/relationships/image" Target="../media/image10.png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tags" Target="../tags/tag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5425" y="2925445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43809" y="2086838"/>
            <a:ext cx="2000000" cy="4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48765" y="3535680"/>
            <a:ext cx="281178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765" y="4632960"/>
            <a:ext cx="384937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765" y="2035175"/>
            <a:ext cx="215582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77340" y="2831465"/>
            <a:ext cx="3978910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563735" y="4580890"/>
            <a:ext cx="171831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20190" y="5592445"/>
            <a:ext cx="17272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612590"/>
            <a:ext cx="10800000" cy="45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991"/>
          <a:stretch>
            <a:fillRect/>
          </a:stretch>
        </p:blipFill>
        <p:spPr>
          <a:xfrm>
            <a:off x="839470" y="5301615"/>
            <a:ext cx="10800080" cy="16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01"/>
          <a:stretch>
            <a:fillRect/>
          </a:stretch>
        </p:blipFill>
        <p:spPr>
          <a:xfrm>
            <a:off x="767715" y="1197160"/>
            <a:ext cx="10800080" cy="1942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97"/>
          <a:stretch>
            <a:fillRect/>
          </a:stretch>
        </p:blipFill>
        <p:spPr>
          <a:xfrm>
            <a:off x="695960" y="2997200"/>
            <a:ext cx="10800080" cy="38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8040370" y="4004945"/>
            <a:ext cx="242443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5"/>
            </p:custDataLst>
          </p:nvPr>
        </p:nvSpPr>
        <p:spPr bwMode="white">
          <a:xfrm>
            <a:off x="2999740" y="5949315"/>
            <a:ext cx="320484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45"/>
          <a:stretch>
            <a:fillRect/>
          </a:stretch>
        </p:blipFill>
        <p:spPr>
          <a:xfrm>
            <a:off x="695960" y="1053015"/>
            <a:ext cx="10800080" cy="287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408"/>
          <a:stretch>
            <a:fillRect/>
          </a:stretch>
        </p:blipFill>
        <p:spPr>
          <a:xfrm>
            <a:off x="696595" y="3788410"/>
            <a:ext cx="10800080" cy="2808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4512310" y="1196340"/>
            <a:ext cx="218948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5808980" y="3140710"/>
            <a:ext cx="154432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5664835" y="4940935"/>
            <a:ext cx="320484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83"/>
          <a:stretch>
            <a:fillRect/>
          </a:stretch>
        </p:blipFill>
        <p:spPr>
          <a:xfrm>
            <a:off x="839470" y="1077145"/>
            <a:ext cx="10800080" cy="3647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012"/>
          <a:stretch>
            <a:fillRect/>
          </a:stretch>
        </p:blipFill>
        <p:spPr>
          <a:xfrm>
            <a:off x="911225" y="4725035"/>
            <a:ext cx="1080008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703705" y="980440"/>
            <a:ext cx="26543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703705" y="4869180"/>
            <a:ext cx="2701925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67"/>
          <a:stretch>
            <a:fillRect/>
          </a:stretch>
        </p:blipFill>
        <p:spPr>
          <a:xfrm>
            <a:off x="1055370" y="981075"/>
            <a:ext cx="10081895" cy="4354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5229860"/>
            <a:ext cx="10081895" cy="181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447665" y="981075"/>
            <a:ext cx="14351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631315" y="3717290"/>
            <a:ext cx="143510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9212580" y="4581525"/>
            <a:ext cx="1630680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569"/>
          <a:stretch>
            <a:fillRect/>
          </a:stretch>
        </p:blipFill>
        <p:spPr>
          <a:xfrm>
            <a:off x="839470" y="981075"/>
            <a:ext cx="10800080" cy="57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431" b="-597"/>
          <a:stretch>
            <a:fillRect/>
          </a:stretch>
        </p:blipFill>
        <p:spPr>
          <a:xfrm>
            <a:off x="767715" y="1052830"/>
            <a:ext cx="10800080" cy="792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08"/>
          <a:stretch>
            <a:fillRect/>
          </a:stretch>
        </p:blipFill>
        <p:spPr>
          <a:xfrm>
            <a:off x="839470" y="1988820"/>
            <a:ext cx="10800080" cy="468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39"/>
          <a:stretch>
            <a:fillRect/>
          </a:stretch>
        </p:blipFill>
        <p:spPr>
          <a:xfrm>
            <a:off x="911225" y="908870"/>
            <a:ext cx="10800080" cy="1831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894"/>
          <a:stretch>
            <a:fillRect/>
          </a:stretch>
        </p:blipFill>
        <p:spPr>
          <a:xfrm>
            <a:off x="911860" y="2708910"/>
            <a:ext cx="10800080" cy="37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5856537"/>
            <a:ext cx="1666666" cy="46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55"/>
          <a:stretch>
            <a:fillRect/>
          </a:stretch>
        </p:blipFill>
        <p:spPr>
          <a:xfrm>
            <a:off x="695325" y="1053015"/>
            <a:ext cx="10800080" cy="1854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755"/>
          <a:stretch>
            <a:fillRect/>
          </a:stretch>
        </p:blipFill>
        <p:spPr>
          <a:xfrm>
            <a:off x="767715" y="2708910"/>
            <a:ext cx="10800080" cy="3744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79"/>
          <a:stretch>
            <a:fillRect/>
          </a:stretch>
        </p:blipFill>
        <p:spPr>
          <a:xfrm>
            <a:off x="695960" y="1125405"/>
            <a:ext cx="10800080" cy="356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193"/>
          <a:stretch>
            <a:fillRect/>
          </a:stretch>
        </p:blipFill>
        <p:spPr>
          <a:xfrm>
            <a:off x="695960" y="4580890"/>
            <a:ext cx="10800080" cy="201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331210" y="5877560"/>
            <a:ext cx="2030095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130"/>
          <a:stretch>
            <a:fillRect/>
          </a:stretch>
        </p:blipFill>
        <p:spPr>
          <a:xfrm>
            <a:off x="551180" y="1701350"/>
            <a:ext cx="10800080" cy="452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399780" y="2564765"/>
            <a:ext cx="1730375" cy="525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5160010" y="5373370"/>
            <a:ext cx="5095875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1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62857" y="2135618"/>
            <a:ext cx="1342856" cy="46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81705" y="4818380"/>
            <a:ext cx="419671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285" y="1200750"/>
            <a:ext cx="2304761" cy="514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809" y="3078409"/>
            <a:ext cx="1209523" cy="37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5238" y="4870288"/>
            <a:ext cx="1438095" cy="41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81904" y="1248340"/>
            <a:ext cx="2238095" cy="4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5238" y="3087437"/>
            <a:ext cx="1933333" cy="4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20000" y="4917004"/>
            <a:ext cx="857142" cy="4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73"/>
          <a:stretch>
            <a:fillRect/>
          </a:stretch>
        </p:blipFill>
        <p:spPr>
          <a:xfrm>
            <a:off x="767080" y="1196975"/>
            <a:ext cx="10800080" cy="4689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905" y="4149090"/>
            <a:ext cx="1213485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5085080"/>
            <a:ext cx="21215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98" b="-10155"/>
          <a:stretch>
            <a:fillRect/>
          </a:stretch>
        </p:blipFill>
        <p:spPr>
          <a:xfrm>
            <a:off x="767080" y="1125220"/>
            <a:ext cx="10800080" cy="2448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09"/>
          <a:stretch>
            <a:fillRect/>
          </a:stretch>
        </p:blipFill>
        <p:spPr>
          <a:xfrm>
            <a:off x="767080" y="2853055"/>
            <a:ext cx="10800080" cy="352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614295" y="3005455"/>
            <a:ext cx="250380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576830" y="4835525"/>
            <a:ext cx="289941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632440" y="1196975"/>
            <a:ext cx="91059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1271270" y="2132965"/>
            <a:ext cx="119888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456"/>
          <a:stretch>
            <a:fillRect/>
          </a:stretch>
        </p:blipFill>
        <p:spPr>
          <a:xfrm>
            <a:off x="838835" y="837115"/>
            <a:ext cx="10800080" cy="186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705411" y="1121665"/>
            <a:ext cx="1857142" cy="51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45" y="2492825"/>
            <a:ext cx="10800000" cy="17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543506" y="3770590"/>
            <a:ext cx="590476" cy="305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45" y="4284160"/>
            <a:ext cx="10800000" cy="2650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3143250" y="4321810"/>
            <a:ext cx="240030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6589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3929" y="5326082"/>
            <a:ext cx="1959049" cy="45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095" y="1219768"/>
            <a:ext cx="1961904" cy="5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43809" y="4840997"/>
            <a:ext cx="2561904" cy="505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1904" y="5746304"/>
            <a:ext cx="1704761" cy="41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