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2925445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692785"/>
            <a:ext cx="10537190" cy="6229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836930"/>
            <a:ext cx="10496550" cy="6113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15"/>
          <a:stretch>
            <a:fillRect/>
          </a:stretch>
        </p:blipFill>
        <p:spPr>
          <a:xfrm>
            <a:off x="720090" y="3573145"/>
            <a:ext cx="10800080" cy="280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5"/>
          <a:stretch>
            <a:fillRect/>
          </a:stretch>
        </p:blipFill>
        <p:spPr>
          <a:xfrm>
            <a:off x="767080" y="873310"/>
            <a:ext cx="10800080" cy="269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825"/>
          <a:stretch>
            <a:fillRect/>
          </a:stretch>
        </p:blipFill>
        <p:spPr>
          <a:xfrm>
            <a:off x="790575" y="3329305"/>
            <a:ext cx="10800080" cy="3528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458"/>
          <a:stretch>
            <a:fillRect/>
          </a:stretch>
        </p:blipFill>
        <p:spPr>
          <a:xfrm>
            <a:off x="838835" y="909505"/>
            <a:ext cx="10800080" cy="2672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90" y="3428815"/>
            <a:ext cx="10800000" cy="3631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97286"/>
            <a:ext cx="390476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504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81910" y="2764833"/>
            <a:ext cx="390476" cy="41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10532110" cy="608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6495" y="1772920"/>
            <a:ext cx="82804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765175"/>
            <a:ext cx="8542655" cy="142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80855" y="1701165"/>
            <a:ext cx="594360" cy="48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2024380"/>
            <a:ext cx="8543290" cy="491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4995172"/>
            <a:ext cx="1228571" cy="30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410" y="972000"/>
            <a:ext cx="9779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1970" y="1905818"/>
            <a:ext cx="1290733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1823" y="3529090"/>
            <a:ext cx="1883773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9975" y="4899025"/>
            <a:ext cx="227203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980890"/>
            <a:ext cx="1025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3172" y="1062271"/>
            <a:ext cx="1509604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3737" y="1903213"/>
            <a:ext cx="1392090" cy="39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6731" y="2861706"/>
            <a:ext cx="1202259" cy="280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87974" y="4498378"/>
            <a:ext cx="488135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9895" y="5402616"/>
            <a:ext cx="1590960" cy="3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7020" y="5920105"/>
            <a:ext cx="215709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9128760" cy="605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50490" y="5354320"/>
            <a:ext cx="232791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685" y="6237605"/>
            <a:ext cx="160782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693235"/>
            <a:ext cx="10800000" cy="619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0000" y="1845310"/>
            <a:ext cx="90170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130" y="6089650"/>
            <a:ext cx="78549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935"/>
            <a:ext cx="10800000" cy="429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356860" y="1384935"/>
            <a:ext cx="160020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04432" y="3354558"/>
            <a:ext cx="1638095" cy="515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45"/>
          <a:stretch>
            <a:fillRect/>
          </a:stretch>
        </p:blipFill>
        <p:spPr>
          <a:xfrm>
            <a:off x="695960" y="1196975"/>
            <a:ext cx="10800080" cy="453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4925" y="4149725"/>
            <a:ext cx="266065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565215"/>
            <a:ext cx="10800000" cy="4286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96196" y="2698571"/>
            <a:ext cx="1390476" cy="5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10630" y="4213225"/>
            <a:ext cx="2057400" cy="77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7625" y="6327787"/>
            <a:ext cx="590476" cy="3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45" b="1895"/>
          <a:stretch>
            <a:fillRect/>
          </a:stretch>
        </p:blipFill>
        <p:spPr>
          <a:xfrm>
            <a:off x="839470" y="836930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863975" y="1701165"/>
            <a:ext cx="3390265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21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691380" y="4867275"/>
            <a:ext cx="220281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58030" y="1140460"/>
            <a:ext cx="387223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2305" y="2844800"/>
            <a:ext cx="42849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39340" y="4739640"/>
            <a:ext cx="245554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276925"/>
            <a:ext cx="10800000" cy="201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0375" y="3296285"/>
            <a:ext cx="25234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