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3.png"/><Relationship Id="rId2" Type="http://schemas.openxmlformats.org/officeDocument/2006/relationships/tags" Target="../tags/tag1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14.png"/><Relationship Id="rId2" Type="http://schemas.openxmlformats.org/officeDocument/2006/relationships/tags" Target="../tags/tag1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950" y="2853055"/>
            <a:ext cx="92392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23"/>
          <a:stretch>
            <a:fillRect/>
          </a:stretch>
        </p:blipFill>
        <p:spPr>
          <a:xfrm>
            <a:off x="720090" y="972185"/>
            <a:ext cx="10800080" cy="533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15490" y="1085850"/>
            <a:ext cx="948880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1988820"/>
            <a:ext cx="108692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>
            <p:custDataLst>
              <p:tags r:id="rId3"/>
            </p:custDataLst>
          </p:nvPr>
        </p:nvSpPr>
        <p:spPr bwMode="white">
          <a:xfrm>
            <a:off x="551180" y="2891790"/>
            <a:ext cx="108692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>
            <p:custDataLst>
              <p:tags r:id="rId4"/>
            </p:custDataLst>
          </p:nvPr>
        </p:nvSpPr>
        <p:spPr bwMode="white">
          <a:xfrm>
            <a:off x="551180" y="3789045"/>
            <a:ext cx="108692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>
            <p:custDataLst>
              <p:tags r:id="rId5"/>
            </p:custDataLst>
          </p:nvPr>
        </p:nvSpPr>
        <p:spPr bwMode="white">
          <a:xfrm>
            <a:off x="407035" y="4697730"/>
            <a:ext cx="108692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>
            <p:custDataLst>
              <p:tags r:id="rId6"/>
            </p:custDataLst>
          </p:nvPr>
        </p:nvSpPr>
        <p:spPr bwMode="white">
          <a:xfrm>
            <a:off x="407035" y="5589270"/>
            <a:ext cx="1086929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56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97"/>
          <a:stretch>
            <a:fillRect/>
          </a:stretch>
        </p:blipFill>
        <p:spPr>
          <a:xfrm>
            <a:off x="839470" y="1974850"/>
            <a:ext cx="10800080" cy="4550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77" b="-1270"/>
          <a:stretch>
            <a:fillRect/>
          </a:stretch>
        </p:blipFill>
        <p:spPr>
          <a:xfrm>
            <a:off x="767715" y="966470"/>
            <a:ext cx="10800080" cy="100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8" name="矩形 47"/>
          <p:cNvSpPr/>
          <p:nvPr>
            <p:custDataLst>
              <p:tags r:id="rId4"/>
            </p:custDataLst>
          </p:nvPr>
        </p:nvSpPr>
        <p:spPr bwMode="white">
          <a:xfrm>
            <a:off x="770255" y="1124585"/>
            <a:ext cx="108692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>
            <p:custDataLst>
              <p:tags r:id="rId5"/>
            </p:custDataLst>
          </p:nvPr>
        </p:nvSpPr>
        <p:spPr bwMode="white">
          <a:xfrm>
            <a:off x="623570" y="2060575"/>
            <a:ext cx="1086929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0" name="矩形 49"/>
          <p:cNvSpPr/>
          <p:nvPr>
            <p:custDataLst>
              <p:tags r:id="rId6"/>
            </p:custDataLst>
          </p:nvPr>
        </p:nvSpPr>
        <p:spPr bwMode="white">
          <a:xfrm>
            <a:off x="623570" y="3049270"/>
            <a:ext cx="108692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>
            <p:custDataLst>
              <p:tags r:id="rId7"/>
            </p:custDataLst>
          </p:nvPr>
        </p:nvSpPr>
        <p:spPr bwMode="white">
          <a:xfrm>
            <a:off x="551180" y="3932555"/>
            <a:ext cx="1086929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>
            <p:custDataLst>
              <p:tags r:id="rId8"/>
            </p:custDataLst>
          </p:nvPr>
        </p:nvSpPr>
        <p:spPr bwMode="white">
          <a:xfrm>
            <a:off x="623570" y="4862195"/>
            <a:ext cx="108692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>
            <p:custDataLst>
              <p:tags r:id="rId9"/>
            </p:custDataLst>
          </p:nvPr>
        </p:nvSpPr>
        <p:spPr bwMode="white">
          <a:xfrm>
            <a:off x="551180" y="5805170"/>
            <a:ext cx="108692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3276415"/>
            <a:ext cx="10800000" cy="18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03" b="-213"/>
          <a:stretch>
            <a:fillRect/>
          </a:stretch>
        </p:blipFill>
        <p:spPr>
          <a:xfrm>
            <a:off x="873125" y="1485265"/>
            <a:ext cx="1080008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842010" y="1628775"/>
            <a:ext cx="1086929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647065" y="2493010"/>
            <a:ext cx="1086929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842010" y="3357245"/>
            <a:ext cx="1086929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657225" y="4293235"/>
            <a:ext cx="1086929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4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908500"/>
            <a:ext cx="10391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9545" y="908685"/>
            <a:ext cx="9361170" cy="594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38755" y="3728720"/>
            <a:ext cx="452374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48680" y="4558030"/>
            <a:ext cx="522605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348480" y="5511165"/>
            <a:ext cx="49866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836110"/>
            <a:ext cx="10800000" cy="170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290"/>
            <a:ext cx="10800000" cy="46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577340" y="3345815"/>
            <a:ext cx="914781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605915" y="5119370"/>
            <a:ext cx="9789160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1263015" y="6066155"/>
            <a:ext cx="494665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05915" y="2032635"/>
            <a:ext cx="985837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3490" y="2993390"/>
            <a:ext cx="419481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86865" y="4704715"/>
            <a:ext cx="979297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53490" y="5669915"/>
            <a:ext cx="668718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790" y="2917190"/>
            <a:ext cx="93421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52215"/>
            <a:ext cx="1079055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709160"/>
            <a:ext cx="1079373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4" y="5754592"/>
            <a:ext cx="1514285" cy="4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9" grpId="0" bldLvl="0" animBg="1"/>
      <p:bldP spid="2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