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4" r:id="rId4"/>
    <p:sldId id="393" r:id="rId5"/>
    <p:sldId id="392" r:id="rId6"/>
    <p:sldId id="391" r:id="rId7"/>
    <p:sldId id="389" r:id="rId8"/>
    <p:sldId id="388" r:id="rId9"/>
    <p:sldId id="387" r:id="rId10"/>
    <p:sldId id="386" r:id="rId11"/>
    <p:sldId id="385" r:id="rId12"/>
    <p:sldId id="383" r:id="rId13"/>
    <p:sldId id="382" r:id="rId14"/>
    <p:sldId id="381" r:id="rId15"/>
    <p:sldId id="380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8" r:id="rId26"/>
    <p:sldId id="367" r:id="rId27"/>
    <p:sldId id="366" r:id="rId28"/>
    <p:sldId id="365" r:id="rId29"/>
    <p:sldId id="364" r:id="rId30"/>
    <p:sldId id="363" r:id="rId31"/>
    <p:sldId id="361" r:id="rId32"/>
    <p:sldId id="360" r:id="rId33"/>
    <p:sldId id="359" r:id="rId34"/>
    <p:sldId id="358" r:id="rId35"/>
    <p:sldId id="357" r:id="rId36"/>
    <p:sldId id="355" r:id="rId37"/>
    <p:sldId id="354" r:id="rId38"/>
    <p:sldId id="466" r:id="rId39"/>
    <p:sldId id="353" r:id="rId40"/>
    <p:sldId id="352" r:id="rId41"/>
    <p:sldId id="351" r:id="rId42"/>
    <p:sldId id="349" r:id="rId43"/>
    <p:sldId id="348" r:id="rId44"/>
    <p:sldId id="347" r:id="rId45"/>
    <p:sldId id="346" r:id="rId46"/>
    <p:sldId id="345" r:id="rId47"/>
    <p:sldId id="343" r:id="rId48"/>
    <p:sldId id="342" r:id="rId49"/>
    <p:sldId id="341" r:id="rId50"/>
    <p:sldId id="340" r:id="rId51"/>
    <p:sldId id="339" r:id="rId52"/>
    <p:sldId id="337" r:id="rId53"/>
    <p:sldId id="327" r:id="rId54"/>
    <p:sldId id="326" r:id="rId55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gs" Target="tags/tag36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14.png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3.xml"/><Relationship Id="rId5" Type="http://schemas.openxmlformats.org/officeDocument/2006/relationships/image" Target="../media/image20.png"/><Relationship Id="rId4" Type="http://schemas.openxmlformats.org/officeDocument/2006/relationships/tags" Target="../tags/tag12.xml"/><Relationship Id="rId3" Type="http://schemas.openxmlformats.org/officeDocument/2006/relationships/image" Target="../media/image19.png"/><Relationship Id="rId2" Type="http://schemas.openxmlformats.org/officeDocument/2006/relationships/tags" Target="../tags/tag1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23.png"/><Relationship Id="rId2" Type="http://schemas.openxmlformats.org/officeDocument/2006/relationships/tags" Target="../tags/tag14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tags" Target="../tags/tag16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tags" Target="../tags/tag17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image" Target="../media/image44.png"/><Relationship Id="rId2" Type="http://schemas.openxmlformats.org/officeDocument/2006/relationships/tags" Target="../tags/tag18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47.png"/><Relationship Id="rId2" Type="http://schemas.openxmlformats.org/officeDocument/2006/relationships/tags" Target="../tags/tag23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tags" Target="../tags/tag26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9.png"/><Relationship Id="rId2" Type="http://schemas.openxmlformats.org/officeDocument/2006/relationships/tags" Target="../tags/tag27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Relationship Id="rId3" Type="http://schemas.openxmlformats.org/officeDocument/2006/relationships/image" Target="../media/image61.png"/><Relationship Id="rId2" Type="http://schemas.openxmlformats.org/officeDocument/2006/relationships/tags" Target="../tags/tag28.xml"/><Relationship Id="rId1" Type="http://schemas.openxmlformats.org/officeDocument/2006/relationships/image" Target="../media/image60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62.png"/><Relationship Id="rId2" Type="http://schemas.openxmlformats.org/officeDocument/2006/relationships/tags" Target="../tags/tag30.xml"/><Relationship Id="rId1" Type="http://schemas.openxmlformats.org/officeDocument/2006/relationships/image" Target="../media/image61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tags" Target="../tags/tag35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98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268"/>
          <a:stretch>
            <a:fillRect/>
          </a:stretch>
        </p:blipFill>
        <p:spPr>
          <a:xfrm>
            <a:off x="767715" y="1197160"/>
            <a:ext cx="10800080" cy="204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378725"/>
            <a:ext cx="361904" cy="3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140525"/>
            <a:ext cx="10800000" cy="3185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34291" y="3274064"/>
            <a:ext cx="314285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20210"/>
            <a:ext cx="10800000" cy="607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10800000" cy="604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3480" y="3716020"/>
            <a:ext cx="36766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43594"/>
            <a:ext cx="314285" cy="31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660"/>
          <a:stretch>
            <a:fillRect/>
          </a:stretch>
        </p:blipFill>
        <p:spPr>
          <a:xfrm>
            <a:off x="2423795" y="2204720"/>
            <a:ext cx="7272745" cy="2828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46"/>
          <a:stretch>
            <a:fillRect/>
          </a:stretch>
        </p:blipFill>
        <p:spPr>
          <a:xfrm>
            <a:off x="767080" y="5033645"/>
            <a:ext cx="10800080" cy="129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127125" y="5085080"/>
            <a:ext cx="43497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89"/>
          <a:stretch>
            <a:fillRect/>
          </a:stretch>
        </p:blipFill>
        <p:spPr>
          <a:xfrm>
            <a:off x="767080" y="1197160"/>
            <a:ext cx="10800080" cy="467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2375" y="1350010"/>
            <a:ext cx="36322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045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25"/>
          <a:stretch>
            <a:fillRect/>
          </a:stretch>
        </p:blipFill>
        <p:spPr>
          <a:xfrm>
            <a:off x="720090" y="1768475"/>
            <a:ext cx="10800080" cy="332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2"/>
          <a:stretch>
            <a:fillRect/>
          </a:stretch>
        </p:blipFill>
        <p:spPr>
          <a:xfrm>
            <a:off x="2351405" y="2204720"/>
            <a:ext cx="7849325" cy="32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575"/>
          <a:stretch>
            <a:fillRect/>
          </a:stretch>
        </p:blipFill>
        <p:spPr>
          <a:xfrm>
            <a:off x="407035" y="1412425"/>
            <a:ext cx="10800080" cy="700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67080" y="1457960"/>
            <a:ext cx="51117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9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6805" y="1051560"/>
            <a:ext cx="500380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2832100"/>
            <a:ext cx="500380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9990" y="4773930"/>
            <a:ext cx="53149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61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2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25"/>
          <a:stretch>
            <a:fillRect/>
          </a:stretch>
        </p:blipFill>
        <p:spPr>
          <a:xfrm>
            <a:off x="1559560" y="4149090"/>
            <a:ext cx="10008870" cy="836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345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915717"/>
            <a:ext cx="314285" cy="32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401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608459"/>
            <a:ext cx="361904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12690"/>
            <a:ext cx="10800000" cy="3843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046" y="1517612"/>
            <a:ext cx="314285" cy="33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347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1958101"/>
            <a:ext cx="314285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5" y="764355"/>
            <a:ext cx="10800000" cy="599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59655"/>
            <a:ext cx="10800000" cy="267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076515"/>
            <a:ext cx="10800000" cy="12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90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3195204"/>
            <a:ext cx="361904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15113"/>
            <a:ext cx="295238" cy="31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071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97750"/>
            <a:ext cx="295238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735"/>
            <a:ext cx="10800000" cy="332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954064"/>
            <a:ext cx="314285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24761" y="4510172"/>
            <a:ext cx="885714" cy="32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180" y="5027295"/>
            <a:ext cx="2223770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06"/>
          <a:stretch>
            <a:fillRect/>
          </a:stretch>
        </p:blipFill>
        <p:spPr>
          <a:xfrm>
            <a:off x="622935" y="1268730"/>
            <a:ext cx="10800080" cy="461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4350" y="1268730"/>
            <a:ext cx="188341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575" y="4002405"/>
            <a:ext cx="254825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59" b="-352"/>
          <a:stretch>
            <a:fillRect/>
          </a:stretch>
        </p:blipFill>
        <p:spPr>
          <a:xfrm>
            <a:off x="551180" y="1485265"/>
            <a:ext cx="10800080" cy="129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010" y="1412875"/>
            <a:ext cx="185039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9"/>
          <a:stretch>
            <a:fillRect/>
          </a:stretch>
        </p:blipFill>
        <p:spPr>
          <a:xfrm>
            <a:off x="551180" y="2708910"/>
            <a:ext cx="10800080" cy="3383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855595" y="2708910"/>
            <a:ext cx="19704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43660" y="3357245"/>
            <a:ext cx="13411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5287010" y="4004945"/>
            <a:ext cx="193548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4151630" y="4651375"/>
            <a:ext cx="807720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21"/>
          <a:stretch>
            <a:fillRect/>
          </a:stretch>
        </p:blipFill>
        <p:spPr>
          <a:xfrm>
            <a:off x="551180" y="1428750"/>
            <a:ext cx="10800080" cy="329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944110" y="1988820"/>
            <a:ext cx="21875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027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1785" y="5027930"/>
            <a:ext cx="161798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38830" y="5620385"/>
            <a:ext cx="67437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6280" y="5583555"/>
            <a:ext cx="85852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64540"/>
            <a:ext cx="10222865" cy="566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0330" y="4672965"/>
            <a:ext cx="2933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0330" y="5306060"/>
            <a:ext cx="29337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0805" y="5869940"/>
            <a:ext cx="30226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20"/>
          <a:stretch>
            <a:fillRect/>
          </a:stretch>
        </p:blipFill>
        <p:spPr>
          <a:xfrm>
            <a:off x="911225" y="6309995"/>
            <a:ext cx="10224000" cy="61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324610" y="6381115"/>
            <a:ext cx="34417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4016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7291428" y="2572652"/>
            <a:ext cx="666666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9186666" y="4480573"/>
            <a:ext cx="1238095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57775"/>
            <a:ext cx="10800000" cy="390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81720" y="1512570"/>
            <a:ext cx="259334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730" y="2737485"/>
            <a:ext cx="1655445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96190" y="4296382"/>
            <a:ext cx="1476190" cy="23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62857" y="1153174"/>
            <a:ext cx="1761905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3155631"/>
            <a:ext cx="1000000" cy="32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714" y="3899401"/>
            <a:ext cx="457142" cy="2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523" y="5148553"/>
            <a:ext cx="1714285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252785"/>
            <a:ext cx="1104761" cy="31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0530" y="2367280"/>
            <a:ext cx="26981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835547"/>
            <a:ext cx="885714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465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89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3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430" y="2347595"/>
            <a:ext cx="259969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340" y="4448175"/>
            <a:ext cx="297815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9255" y="4970145"/>
            <a:ext cx="255524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19930" y="1172845"/>
            <a:ext cx="1943100" cy="32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2460" y="2296160"/>
            <a:ext cx="22974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40"/>
          <a:stretch>
            <a:fillRect/>
          </a:stretch>
        </p:blipFill>
        <p:spPr>
          <a:xfrm>
            <a:off x="767715" y="977450"/>
            <a:ext cx="10800080" cy="1824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720" y="1048738"/>
            <a:ext cx="361904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15" y="2372553"/>
            <a:ext cx="295238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77940"/>
            <a:ext cx="10800000" cy="41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34291" y="3683711"/>
            <a:ext cx="314285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05720" y="4370190"/>
            <a:ext cx="361904" cy="314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243815" y="5056669"/>
            <a:ext cx="29523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234291" y="5743148"/>
            <a:ext cx="314285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15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56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3401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7" b="42051"/>
          <a:stretch>
            <a:fillRect/>
          </a:stretch>
        </p:blipFill>
        <p:spPr>
          <a:xfrm>
            <a:off x="767080" y="4437380"/>
            <a:ext cx="10800080" cy="24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048115" y="6021070"/>
            <a:ext cx="247650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41"/>
          <a:stretch>
            <a:fillRect/>
          </a:stretch>
        </p:blipFill>
        <p:spPr>
          <a:xfrm>
            <a:off x="661035" y="800550"/>
            <a:ext cx="10800080" cy="2577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22935" y="1031875"/>
            <a:ext cx="1083818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2935" y="1895475"/>
            <a:ext cx="1101979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2935" y="2708910"/>
            <a:ext cx="1077214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07"/>
          <a:stretch>
            <a:fillRect/>
          </a:stretch>
        </p:blipFill>
        <p:spPr>
          <a:xfrm>
            <a:off x="661035" y="3435985"/>
            <a:ext cx="10737215" cy="3375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/>
          <p:cNvSpPr/>
          <p:nvPr>
            <p:custDataLst>
              <p:tags r:id="rId4"/>
            </p:custDataLst>
          </p:nvPr>
        </p:nvSpPr>
        <p:spPr bwMode="white">
          <a:xfrm>
            <a:off x="622935" y="3642995"/>
            <a:ext cx="10925175" cy="45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5"/>
            </p:custDataLst>
          </p:nvPr>
        </p:nvSpPr>
        <p:spPr bwMode="white">
          <a:xfrm>
            <a:off x="622935" y="4293235"/>
            <a:ext cx="1110742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6"/>
            </p:custDataLst>
          </p:nvPr>
        </p:nvSpPr>
        <p:spPr bwMode="white">
          <a:xfrm>
            <a:off x="623070" y="5434747"/>
            <a:ext cx="918448" cy="31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7"/>
            </p:custDataLst>
          </p:nvPr>
        </p:nvSpPr>
        <p:spPr bwMode="white">
          <a:xfrm>
            <a:off x="622935" y="6059805"/>
            <a:ext cx="1086294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6" grpId="0" bldLvl="0" animBg="1"/>
      <p:bldP spid="28" grpId="0" bldLvl="0" animBg="1"/>
      <p:bldP spid="36" grpId="0" bldLvl="0" animBg="1"/>
      <p:bldP spid="37" grpId="0" bldLvl="0" animBg="1"/>
      <p:bldP spid="38" grpId="0" bldLvl="0" animBg="1"/>
      <p:bldP spid="39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/>
          <a:stretch>
            <a:fillRect/>
          </a:stretch>
        </p:blipFill>
        <p:spPr>
          <a:xfrm>
            <a:off x="720090" y="1105085"/>
            <a:ext cx="10737215" cy="236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4" name="矩形 33"/>
          <p:cNvSpPr/>
          <p:nvPr/>
        </p:nvSpPr>
        <p:spPr bwMode="white">
          <a:xfrm>
            <a:off x="681990" y="1172845"/>
            <a:ext cx="1092454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1990" y="1988820"/>
            <a:ext cx="1077468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1990" y="2570480"/>
            <a:ext cx="875093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5795"/>
            <a:ext cx="10800000" cy="158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45" grpId="0" bldLvl="0" animBg="1"/>
      <p:bldP spid="5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836930"/>
            <a:ext cx="10723880" cy="602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72000"/>
            <a:ext cx="10680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391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96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508049"/>
            <a:ext cx="295238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91" y="3577358"/>
            <a:ext cx="314285" cy="31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712"/>
          <a:stretch>
            <a:fillRect/>
          </a:stretch>
        </p:blipFill>
        <p:spPr>
          <a:xfrm>
            <a:off x="767715" y="5445125"/>
            <a:ext cx="10800080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2024-01-05T03:55:19Z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