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8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22.png"/><Relationship Id="rId2" Type="http://schemas.openxmlformats.org/officeDocument/2006/relationships/tags" Target="../tags/tag6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52220" y="2900045"/>
            <a:ext cx="96869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375" y="764540"/>
            <a:ext cx="10455910" cy="6250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9560" y="6093460"/>
            <a:ext cx="1826895" cy="66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908685"/>
            <a:ext cx="9063990" cy="5956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7880" y="3291840"/>
            <a:ext cx="7975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8295" y="4026535"/>
            <a:ext cx="173228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6305" y="5570220"/>
            <a:ext cx="2037715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2590" y="6237605"/>
            <a:ext cx="55435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2605" y="908500"/>
            <a:ext cx="970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5691" y="2802785"/>
            <a:ext cx="796049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0753" y="3617071"/>
            <a:ext cx="2704855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98524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511346" y="1128616"/>
            <a:ext cx="1954849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57165" y="1972604"/>
            <a:ext cx="1103403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3664" y="3669280"/>
            <a:ext cx="1364050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936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8200" y="2817481"/>
            <a:ext cx="2717565" cy="36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450" y="972000"/>
            <a:ext cx="950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9688" y="6044489"/>
            <a:ext cx="569904" cy="4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955" y="972000"/>
            <a:ext cx="9693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6884" y="2760766"/>
            <a:ext cx="1059919" cy="3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67619" y="1191406"/>
            <a:ext cx="819047" cy="41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715" y="1994535"/>
            <a:ext cx="263588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25"/>
          <a:stretch>
            <a:fillRect/>
          </a:stretch>
        </p:blipFill>
        <p:spPr>
          <a:xfrm>
            <a:off x="1919605" y="1484630"/>
            <a:ext cx="8712925" cy="878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2492825"/>
            <a:ext cx="10800000" cy="3623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639380" y="2550041"/>
            <a:ext cx="838095" cy="4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12690"/>
            <a:ext cx="10800000" cy="382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2857" y="3633184"/>
            <a:ext cx="342857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48571" y="5784359"/>
            <a:ext cx="2609523" cy="42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908685"/>
            <a:ext cx="9775825" cy="595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745"/>
            <a:ext cx="93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7020" y="1770380"/>
            <a:ext cx="22440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75007" y="3489485"/>
            <a:ext cx="2170793" cy="36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4213" y="5167074"/>
            <a:ext cx="1196824" cy="40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72000"/>
            <a:ext cx="92390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1575" y="857250"/>
            <a:ext cx="294259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3675" y="4123690"/>
            <a:ext cx="179197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66010" y="5101590"/>
            <a:ext cx="211264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68220" y="5923915"/>
            <a:ext cx="1783715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96790"/>
            <a:ext cx="10800000" cy="453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2575" y="1127760"/>
            <a:ext cx="190373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43489" y="2234952"/>
            <a:ext cx="2161904" cy="50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05393" y="4120788"/>
            <a:ext cx="380952" cy="4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77142" y="1267385"/>
            <a:ext cx="1914285" cy="400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6180" y="2796540"/>
            <a:ext cx="151447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96190" y="5745810"/>
            <a:ext cx="1542857" cy="4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492825"/>
            <a:ext cx="10800000" cy="180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50763" y="3638216"/>
            <a:ext cx="1095238" cy="41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3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8571" y="4070182"/>
            <a:ext cx="1638095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619" y="4870943"/>
            <a:ext cx="2114285" cy="524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62857" y="1067387"/>
            <a:ext cx="2142857" cy="51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5545" y="2774950"/>
            <a:ext cx="248285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81904" y="5655517"/>
            <a:ext cx="1657142" cy="515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8605" y="1957705"/>
            <a:ext cx="474027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16295"/>
            <a:ext cx="10800000" cy="4541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9761855" y="2624455"/>
            <a:ext cx="941070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5409520" y="3623418"/>
            <a:ext cx="1695238" cy="45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7038340" y="5349240"/>
            <a:ext cx="410400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00820" y="1376045"/>
            <a:ext cx="191960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142" y="4038828"/>
            <a:ext cx="2276190" cy="51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67619" y="5000783"/>
            <a:ext cx="742856" cy="4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96190" y="5000783"/>
            <a:ext cx="847619" cy="36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2024-01-06T15:53:16Z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