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2" r:id="rId4"/>
    <p:sldId id="391" r:id="rId5"/>
    <p:sldId id="390" r:id="rId6"/>
    <p:sldId id="389" r:id="rId7"/>
    <p:sldId id="387" r:id="rId8"/>
    <p:sldId id="386" r:id="rId9"/>
    <p:sldId id="385" r:id="rId10"/>
    <p:sldId id="384" r:id="rId11"/>
    <p:sldId id="383" r:id="rId12"/>
    <p:sldId id="382" r:id="rId13"/>
    <p:sldId id="381" r:id="rId14"/>
    <p:sldId id="380" r:id="rId15"/>
    <p:sldId id="379" r:id="rId16"/>
    <p:sldId id="377" r:id="rId17"/>
    <p:sldId id="376" r:id="rId18"/>
    <p:sldId id="375" r:id="rId19"/>
    <p:sldId id="374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  <p:sldId id="363" r:id="rId30"/>
    <p:sldId id="362" r:id="rId31"/>
    <p:sldId id="361" r:id="rId32"/>
    <p:sldId id="359" r:id="rId33"/>
    <p:sldId id="358" r:id="rId34"/>
    <p:sldId id="357" r:id="rId35"/>
    <p:sldId id="356" r:id="rId36"/>
    <p:sldId id="355" r:id="rId37"/>
    <p:sldId id="354" r:id="rId38"/>
    <p:sldId id="353" r:id="rId39"/>
    <p:sldId id="352" r:id="rId40"/>
    <p:sldId id="351" r:id="rId41"/>
    <p:sldId id="350" r:id="rId42"/>
    <p:sldId id="348" r:id="rId43"/>
    <p:sldId id="347" r:id="rId44"/>
    <p:sldId id="346" r:id="rId45"/>
    <p:sldId id="345" r:id="rId46"/>
    <p:sldId id="343" r:id="rId47"/>
    <p:sldId id="342" r:id="rId48"/>
    <p:sldId id="341" r:id="rId49"/>
    <p:sldId id="340" r:id="rId50"/>
    <p:sldId id="339" r:id="rId51"/>
    <p:sldId id="337" r:id="rId52"/>
    <p:sldId id="335" r:id="rId53"/>
    <p:sldId id="326" r:id="rId54"/>
    <p:sldId id="325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22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6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7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8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9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47.png"/><Relationship Id="rId2" Type="http://schemas.openxmlformats.org/officeDocument/2006/relationships/tags" Target="../tags/tag10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51.png"/><Relationship Id="rId2" Type="http://schemas.openxmlformats.org/officeDocument/2006/relationships/tags" Target="../tags/tag13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15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58.png"/><Relationship Id="rId2" Type="http://schemas.openxmlformats.org/officeDocument/2006/relationships/tags" Target="../tags/tag16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0.png"/><Relationship Id="rId2" Type="http://schemas.openxmlformats.org/officeDocument/2006/relationships/tags" Target="../tags/tag20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21960"/>
            <a:ext cx="10800000" cy="301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00943"/>
            <a:ext cx="314285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62660"/>
            <a:ext cx="361904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088332"/>
            <a:ext cx="29523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737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03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132780"/>
            <a:ext cx="10800000" cy="2595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536" y="2323621"/>
            <a:ext cx="314285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2060" y="3611801"/>
            <a:ext cx="295238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9"/>
          <a:stretch>
            <a:fillRect/>
          </a:stretch>
        </p:blipFill>
        <p:spPr>
          <a:xfrm>
            <a:off x="2512060" y="4661535"/>
            <a:ext cx="9320620" cy="74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95914"/>
            <a:ext cx="314285" cy="333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040421"/>
            <a:ext cx="314285" cy="324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065"/>
            <a:ext cx="10800000" cy="645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50" y="908685"/>
            <a:ext cx="9967595" cy="592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36785"/>
            <a:ext cx="10800000" cy="60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27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124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425" y="1930219"/>
            <a:ext cx="295238" cy="323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022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540463"/>
            <a:ext cx="314285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4409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335215"/>
            <a:ext cx="295238" cy="32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9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603439"/>
            <a:ext cx="314285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343"/>
          <a:stretch>
            <a:fillRect/>
          </a:stretch>
        </p:blipFill>
        <p:spPr>
          <a:xfrm>
            <a:off x="695325" y="5486400"/>
            <a:ext cx="10800080" cy="53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02"/>
          <a:stretch>
            <a:fillRect/>
          </a:stretch>
        </p:blipFill>
        <p:spPr>
          <a:xfrm>
            <a:off x="720090" y="980625"/>
            <a:ext cx="10800080" cy="451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46"/>
          <a:stretch>
            <a:fillRect/>
          </a:stretch>
        </p:blipFill>
        <p:spPr>
          <a:xfrm>
            <a:off x="720090" y="5445760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05"/>
          <a:stretch>
            <a:fillRect/>
          </a:stretch>
        </p:blipFill>
        <p:spPr>
          <a:xfrm>
            <a:off x="551180" y="1125405"/>
            <a:ext cx="10800080" cy="459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3696943"/>
            <a:ext cx="361904" cy="31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735"/>
            <a:ext cx="10800000" cy="327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536" y="1982599"/>
            <a:ext cx="314285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4563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295890"/>
            <a:ext cx="314285" cy="333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1547945"/>
            <a:ext cx="10800000" cy="60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9056" y="1691452"/>
            <a:ext cx="314285" cy="32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2639695" y="2132965"/>
            <a:ext cx="9217115" cy="3868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830" y="764355"/>
            <a:ext cx="10725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8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690"/>
            <a:ext cx="10800000" cy="383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085" y="2871009"/>
            <a:ext cx="361904" cy="3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98"/>
          <a:stretch>
            <a:fillRect/>
          </a:stretch>
        </p:blipFill>
        <p:spPr>
          <a:xfrm>
            <a:off x="767080" y="5316220"/>
            <a:ext cx="10800080" cy="633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1"/>
          <a:stretch>
            <a:fillRect/>
          </a:stretch>
        </p:blipFill>
        <p:spPr>
          <a:xfrm>
            <a:off x="720090" y="1557205"/>
            <a:ext cx="10800080" cy="390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63187"/>
            <a:ext cx="314285" cy="324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815" y="3698240"/>
            <a:ext cx="40513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8730"/>
            <a:ext cx="10800000" cy="389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43608"/>
            <a:ext cx="295238" cy="324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84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73590" y="4234180"/>
            <a:ext cx="7023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0550" y="5504180"/>
            <a:ext cx="1592580" cy="43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74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223898"/>
            <a:ext cx="1133333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4155" y="3440430"/>
            <a:ext cx="1589405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10125"/>
            <a:ext cx="10800000" cy="457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8577" y="1381719"/>
            <a:ext cx="133333" cy="6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101" y="1381719"/>
            <a:ext cx="1876190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2386" y="2754475"/>
            <a:ext cx="485714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580" y="3221990"/>
            <a:ext cx="168846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0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734454"/>
            <a:ext cx="666666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4535"/>
            <a:ext cx="10800000" cy="332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500952" y="3081654"/>
            <a:ext cx="695238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843809" y="4387800"/>
            <a:ext cx="1171428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85" y="972000"/>
            <a:ext cx="10613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6265" y="4296878"/>
            <a:ext cx="1282217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79037" y="5570634"/>
            <a:ext cx="1169906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8828" y="6291804"/>
            <a:ext cx="1197983" cy="24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21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101" y="1982722"/>
            <a:ext cx="761904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03460" y="4521835"/>
            <a:ext cx="104521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2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5639576"/>
            <a:ext cx="1152380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33"/>
          <a:stretch>
            <a:fillRect/>
          </a:stretch>
        </p:blipFill>
        <p:spPr>
          <a:xfrm>
            <a:off x="720090" y="6021070"/>
            <a:ext cx="10800080" cy="7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79394" y="6165356"/>
            <a:ext cx="1152380" cy="33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863600" y="877755"/>
            <a:ext cx="10647045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7280" y="1724220"/>
            <a:ext cx="1943482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3095" y="2150110"/>
            <a:ext cx="30626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92375" y="3002132"/>
            <a:ext cx="1746317" cy="31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58538" y="4204873"/>
            <a:ext cx="1718151" cy="319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50033" y="4834432"/>
            <a:ext cx="1699373" cy="3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3"/>
          <a:stretch>
            <a:fillRect/>
          </a:stretch>
        </p:blipFill>
        <p:spPr>
          <a:xfrm>
            <a:off x="1630680" y="6021070"/>
            <a:ext cx="10010230" cy="66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5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2240" y="1191260"/>
            <a:ext cx="151701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21355" y="3082749"/>
            <a:ext cx="1901923" cy="32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33245" y="4367960"/>
            <a:ext cx="1377254" cy="318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0062" y="5634410"/>
            <a:ext cx="1873816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4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24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15020" y="5563235"/>
            <a:ext cx="213677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2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333" y="1086680"/>
            <a:ext cx="133333" cy="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857" y="1086680"/>
            <a:ext cx="1933333" cy="40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334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310255" y="2306320"/>
            <a:ext cx="219583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655820" y="2933700"/>
            <a:ext cx="362394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558290" y="4893310"/>
            <a:ext cx="361632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2450592"/>
            <a:ext cx="361904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3108804"/>
            <a:ext cx="361904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3776555"/>
            <a:ext cx="295238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43520"/>
            <a:ext cx="10800000" cy="140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61901" y="4434306"/>
            <a:ext cx="314285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161901" y="5082978"/>
            <a:ext cx="314285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7865"/>
            <a:ext cx="10800000" cy="338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6" b="8172"/>
          <a:stretch>
            <a:fillRect/>
          </a:stretch>
        </p:blipFill>
        <p:spPr>
          <a:xfrm>
            <a:off x="1055370" y="3933190"/>
            <a:ext cx="1058554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41"/>
          <a:stretch>
            <a:fillRect/>
          </a:stretch>
        </p:blipFill>
        <p:spPr>
          <a:xfrm>
            <a:off x="720090" y="2276475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8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5905" y="3845560"/>
            <a:ext cx="945197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4580890"/>
            <a:ext cx="1049718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3895" y="5296535"/>
            <a:ext cx="103314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3895" y="6057265"/>
            <a:ext cx="105479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8" grpId="0" bldLvl="0" animBg="1"/>
      <p:bldP spid="2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4580"/>
            <a:ext cx="107041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774825"/>
            <a:ext cx="1081024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2527935"/>
            <a:ext cx="107784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3188335"/>
            <a:ext cx="1102677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1990" y="4109085"/>
            <a:ext cx="371602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1990" y="5638800"/>
            <a:ext cx="1100010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4796790"/>
            <a:ext cx="1100010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4" grpId="0" bldLvl="0" animBg="1"/>
      <p:bldP spid="32" grpId="0" bldLvl="0" animBg="1"/>
      <p:bldP spid="42" grpId="0" bldLvl="0" animBg="1"/>
      <p:bldP spid="5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48301"/>
            <a:ext cx="314285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345422"/>
            <a:ext cx="314285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993982"/>
            <a:ext cx="295238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8095" y="3642543"/>
            <a:ext cx="361904" cy="31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4930126"/>
            <a:ext cx="295238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836930"/>
            <a:ext cx="9470390" cy="599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81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2000"/>
            <a:ext cx="10569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8441" y="3712194"/>
            <a:ext cx="307564" cy="31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