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3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5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6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8.png"/><Relationship Id="rId2" Type="http://schemas.openxmlformats.org/officeDocument/2006/relationships/tags" Target="../tags/tag7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9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tags" Target="../tags/tag10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26.png"/><Relationship Id="rId2" Type="http://schemas.openxmlformats.org/officeDocument/2006/relationships/tags" Target="../tags/tag11.xml"/><Relationship Id="rId1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2348865"/>
            <a:ext cx="11461750" cy="2098675"/>
          </a:xfrm>
          <a:prstGeom prst="rect">
            <a:avLst/>
          </a:prstGeom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9593580" y="3140710"/>
            <a:ext cx="1790065" cy="1306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20395"/>
            <a:ext cx="10601960" cy="6353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8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62805" y="1112520"/>
            <a:ext cx="41910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190" y="3022042"/>
            <a:ext cx="742857" cy="41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05714" y="3937409"/>
            <a:ext cx="2019047" cy="41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72195" y="5669915"/>
            <a:ext cx="2355215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8" grpId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2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10476" y="1163397"/>
            <a:ext cx="866666" cy="37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377"/>
          <a:stretch>
            <a:fillRect/>
          </a:stretch>
        </p:blipFill>
        <p:spPr>
          <a:xfrm>
            <a:off x="720090" y="2637155"/>
            <a:ext cx="10800080" cy="388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4655820" y="2780665"/>
            <a:ext cx="239966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3215640" y="4725035"/>
            <a:ext cx="239966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49"/>
          <a:stretch>
            <a:fillRect/>
          </a:stretch>
        </p:blipFill>
        <p:spPr>
          <a:xfrm>
            <a:off x="767715" y="1053015"/>
            <a:ext cx="10800080" cy="2696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07710" y="2853055"/>
            <a:ext cx="1328420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817"/>
          <a:stretch>
            <a:fillRect/>
          </a:stretch>
        </p:blipFill>
        <p:spPr>
          <a:xfrm>
            <a:off x="775970" y="3501390"/>
            <a:ext cx="10800080" cy="2808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488930" y="3749675"/>
            <a:ext cx="119888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813"/>
          <a:stretch>
            <a:fillRect/>
          </a:stretch>
        </p:blipFill>
        <p:spPr>
          <a:xfrm>
            <a:off x="695960" y="2349050"/>
            <a:ext cx="10800080" cy="1844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00631" y="3544505"/>
            <a:ext cx="990476" cy="419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35"/>
          <a:stretch>
            <a:fillRect/>
          </a:stretch>
        </p:blipFill>
        <p:spPr>
          <a:xfrm>
            <a:off x="767715" y="972185"/>
            <a:ext cx="10800080" cy="584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999740" y="4797425"/>
            <a:ext cx="1823720" cy="681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72"/>
          <a:stretch>
            <a:fillRect/>
          </a:stretch>
        </p:blipFill>
        <p:spPr>
          <a:xfrm>
            <a:off x="767715" y="1556385"/>
            <a:ext cx="10800080" cy="468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76545" y="3500755"/>
            <a:ext cx="179451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41230" y="5589270"/>
            <a:ext cx="37973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64" b="-617"/>
          <a:stretch>
            <a:fillRect/>
          </a:stretch>
        </p:blipFill>
        <p:spPr>
          <a:xfrm>
            <a:off x="767715" y="836930"/>
            <a:ext cx="10800080" cy="93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0460" y="908685"/>
            <a:ext cx="2173605" cy="593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16370"/>
            <a:ext cx="10800000" cy="1955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442" b="-2218"/>
          <a:stretch>
            <a:fillRect/>
          </a:stretch>
        </p:blipFill>
        <p:spPr>
          <a:xfrm>
            <a:off x="767715" y="1412875"/>
            <a:ext cx="10800080" cy="1800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559560" y="2277110"/>
            <a:ext cx="379730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49"/>
          <a:stretch>
            <a:fillRect/>
          </a:stretch>
        </p:blipFill>
        <p:spPr>
          <a:xfrm>
            <a:off x="695325" y="5373370"/>
            <a:ext cx="10800080" cy="935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67"/>
          <a:stretch>
            <a:fillRect/>
          </a:stretch>
        </p:blipFill>
        <p:spPr>
          <a:xfrm>
            <a:off x="839470" y="764540"/>
            <a:ext cx="10593705" cy="88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1341120"/>
            <a:ext cx="10593070" cy="5533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1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3333" y="4965600"/>
            <a:ext cx="1152380" cy="3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413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52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523" y="4038666"/>
            <a:ext cx="380952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0952" y="4991047"/>
            <a:ext cx="438095" cy="409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9523" y="5933904"/>
            <a:ext cx="380952" cy="419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1229209"/>
            <a:ext cx="352380" cy="40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9523" y="3115408"/>
            <a:ext cx="390476" cy="40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8571" y="5011134"/>
            <a:ext cx="352380" cy="409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23"/>
          <a:stretch>
            <a:fillRect/>
          </a:stretch>
        </p:blipFill>
        <p:spPr>
          <a:xfrm>
            <a:off x="720090" y="972185"/>
            <a:ext cx="10800080" cy="569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7300" y="1181735"/>
            <a:ext cx="494030" cy="59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7300" y="4507230"/>
            <a:ext cx="570865" cy="1075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428815"/>
            <a:ext cx="10800000" cy="90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4441" y="3755062"/>
            <a:ext cx="352380" cy="403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079" b="-401"/>
          <a:stretch>
            <a:fillRect/>
          </a:stretch>
        </p:blipFill>
        <p:spPr>
          <a:xfrm>
            <a:off x="743585" y="2348865"/>
            <a:ext cx="10800080" cy="93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324610" y="2530475"/>
            <a:ext cx="603250" cy="60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764540"/>
            <a:ext cx="10490200" cy="6101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71720" y="981075"/>
            <a:ext cx="1251585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99225" y="3544570"/>
            <a:ext cx="233807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3795" y="4509135"/>
            <a:ext cx="791845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0235" y="6165850"/>
            <a:ext cx="145478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9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3809" y="3994271"/>
            <a:ext cx="2428571" cy="41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7619" y="5805727"/>
            <a:ext cx="2457142" cy="41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7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53333" y="1276927"/>
            <a:ext cx="1295238" cy="41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476" y="3087437"/>
            <a:ext cx="1009523" cy="428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6666" y="4917004"/>
            <a:ext cx="2257143" cy="51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7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12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36290" y="1836420"/>
            <a:ext cx="325374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6260" y="3248025"/>
            <a:ext cx="215455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37385" y="6033770"/>
            <a:ext cx="328993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9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10180" y="1160780"/>
            <a:ext cx="542544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62580" y="2756535"/>
            <a:ext cx="6603365" cy="74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86666" y="5716767"/>
            <a:ext cx="1733333" cy="4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268545"/>
            <a:ext cx="10800000" cy="4414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95870" y="1468790"/>
            <a:ext cx="1180952" cy="410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3012" y="5111358"/>
            <a:ext cx="1542857" cy="41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N2RmYWE5MDU3ZTNmODU2NDE3MzE3MjRhZjMxMzEzYm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   Windy 。</cp:lastModifiedBy>
  <cp:revision>64</cp:revision>
  <dcterms:created xsi:type="dcterms:W3CDTF">2015-09-16T06:44:00Z</dcterms:created>
  <dcterms:modified xsi:type="dcterms:W3CDTF">2024-01-06T15:54:56Z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0803F182AC044BA3913AF2E555CD301E</vt:lpwstr>
  </property>
</Properties>
</file>