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6" r:id="rId5"/>
    <p:sldId id="345" r:id="rId6"/>
    <p:sldId id="344" r:id="rId7"/>
    <p:sldId id="343" r:id="rId8"/>
    <p:sldId id="342" r:id="rId9"/>
    <p:sldId id="340" r:id="rId10"/>
    <p:sldId id="339" r:id="rId11"/>
    <p:sldId id="338" r:id="rId12"/>
    <p:sldId id="337" r:id="rId13"/>
    <p:sldId id="335" r:id="rId14"/>
    <p:sldId id="365" r:id="rId15"/>
    <p:sldId id="334" r:id="rId16"/>
    <p:sldId id="333" r:id="rId17"/>
    <p:sldId id="332" r:id="rId18"/>
    <p:sldId id="331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0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15.png"/><Relationship Id="rId2" Type="http://schemas.openxmlformats.org/officeDocument/2006/relationships/tags" Target="../tags/tag6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21.png"/><Relationship Id="rId2" Type="http://schemas.openxmlformats.org/officeDocument/2006/relationships/tags" Target="../tags/tag8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59560" y="2995295"/>
            <a:ext cx="910590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80890"/>
            <a:ext cx="98649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9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39047" y="4096526"/>
            <a:ext cx="1961904" cy="419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801050"/>
            <a:ext cx="10800000" cy="933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681904" y="5010706"/>
            <a:ext cx="1638095" cy="514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253"/>
          <a:stretch>
            <a:fillRect/>
          </a:stretch>
        </p:blipFill>
        <p:spPr>
          <a:xfrm>
            <a:off x="551180" y="1520825"/>
            <a:ext cx="10800080" cy="3816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463790" y="1701165"/>
            <a:ext cx="395033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7125" y="2708910"/>
            <a:ext cx="161734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83880" y="3644900"/>
            <a:ext cx="149415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70" t="56661" r="670" b="-4598"/>
          <a:stretch>
            <a:fillRect/>
          </a:stretch>
        </p:blipFill>
        <p:spPr>
          <a:xfrm>
            <a:off x="623570" y="1845310"/>
            <a:ext cx="10800080" cy="3168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320280" y="1917065"/>
            <a:ext cx="4126865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80325" y="4004945"/>
            <a:ext cx="2132965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0260" y="908500"/>
            <a:ext cx="9179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836745"/>
            <a:ext cx="95623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27213" y="2708955"/>
            <a:ext cx="1703338" cy="455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48330" y="4123690"/>
            <a:ext cx="3675380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675" y="908500"/>
            <a:ext cx="90936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70125" y="2745105"/>
            <a:ext cx="409765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50586" y="5248555"/>
            <a:ext cx="120286" cy="72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58605" y="5248555"/>
            <a:ext cx="2068931" cy="433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4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9523" y="3106649"/>
            <a:ext cx="1780952" cy="514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00952" y="5022116"/>
            <a:ext cx="847619" cy="419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733230"/>
            <a:ext cx="10800000" cy="878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5312410" y="5812790"/>
            <a:ext cx="275082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693420"/>
            <a:ext cx="9731375" cy="6330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54655" y="1787525"/>
            <a:ext cx="152590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55165" y="2623820"/>
            <a:ext cx="226758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80260" y="3382010"/>
            <a:ext cx="2200910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900" y="908685"/>
            <a:ext cx="9727565" cy="6057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930" y="980890"/>
            <a:ext cx="95858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48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88468" y="3157798"/>
            <a:ext cx="2351711" cy="41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27567" y="5071543"/>
            <a:ext cx="2108108" cy="506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05" y="836930"/>
            <a:ext cx="9673590" cy="6123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92445" y="2708910"/>
            <a:ext cx="185737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49650" y="4509135"/>
            <a:ext cx="146177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57" y="2212396"/>
            <a:ext cx="2209523" cy="515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960" y="972000"/>
            <a:ext cx="9446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836930"/>
            <a:ext cx="9530715" cy="6036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2905935"/>
            <a:ext cx="390476" cy="419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095" y="3849085"/>
            <a:ext cx="352380" cy="419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047" y="5744914"/>
            <a:ext cx="390476" cy="409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052645"/>
            <a:ext cx="10800000" cy="4549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3965" y="1205261"/>
            <a:ext cx="352380" cy="41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7298" y="3093895"/>
            <a:ext cx="457142" cy="41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5393" y="4982528"/>
            <a:ext cx="390476" cy="419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105" y="815975"/>
            <a:ext cx="10551160" cy="1715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1130" y="1054735"/>
            <a:ext cx="58356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105" y="2277110"/>
            <a:ext cx="10551160" cy="4568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295400" y="2580005"/>
            <a:ext cx="68389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330325" y="3524885"/>
            <a:ext cx="61785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1271905" y="5135880"/>
            <a:ext cx="668020" cy="74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50" y="765175"/>
            <a:ext cx="10034270" cy="6204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765175"/>
            <a:ext cx="9782810" cy="6092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2024-01-06T17:06:55Z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