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271905" y="306895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6690" y="981075"/>
            <a:ext cx="11818620" cy="55626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30" y="98089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0329" y="3634666"/>
            <a:ext cx="730734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54858" y="5253035"/>
            <a:ext cx="1391874" cy="3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3634" y="2708890"/>
            <a:ext cx="1271390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0525" y="3438525"/>
            <a:ext cx="119380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2396" y="5262203"/>
            <a:ext cx="695828" cy="378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72000"/>
            <a:ext cx="10004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96616" y="2844883"/>
            <a:ext cx="891027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5163" y="2844883"/>
            <a:ext cx="1243909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66591" y="2844883"/>
            <a:ext cx="1252731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58722" y="6122429"/>
            <a:ext cx="1085112" cy="388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6666" y="6122429"/>
            <a:ext cx="1032180" cy="47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756285"/>
            <a:ext cx="10437495" cy="94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960" y="1484630"/>
            <a:ext cx="10437495" cy="5459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783205" y="2564765"/>
            <a:ext cx="160718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8832215" y="2564765"/>
            <a:ext cx="99123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295775" y="5372735"/>
            <a:ext cx="351726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487170" y="6309360"/>
            <a:ext cx="105664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908500"/>
            <a:ext cx="91105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43675" y="1986488"/>
            <a:ext cx="1036384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30813" y="1986488"/>
            <a:ext cx="811432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84415" y="1911350"/>
            <a:ext cx="117284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9600" y="5228500"/>
            <a:ext cx="843568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97248" y="5228500"/>
            <a:ext cx="1180996" cy="345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50357" y="5316991"/>
            <a:ext cx="1293473" cy="33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098214" y="6081237"/>
            <a:ext cx="1036384" cy="35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050" y="765175"/>
            <a:ext cx="9159875" cy="6066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55010" y="2777490"/>
            <a:ext cx="130873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20970" y="2777490"/>
            <a:ext cx="5397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3645535"/>
            <a:ext cx="97028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19830" y="6165850"/>
            <a:ext cx="127762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8300" y="6093460"/>
            <a:ext cx="1137285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360" y="6093460"/>
            <a:ext cx="106934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2024-01-06T17:27:08Z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