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42" r:id="rId7"/>
    <p:sldId id="331" r:id="rId8"/>
    <p:sldId id="330" r:id="rId9"/>
    <p:sldId id="329" r:id="rId10"/>
    <p:sldId id="328" r:id="rId11"/>
    <p:sldId id="343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3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770" y="2997200"/>
            <a:ext cx="118395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25"/>
          <a:stretch>
            <a:fillRect/>
          </a:stretch>
        </p:blipFill>
        <p:spPr>
          <a:xfrm>
            <a:off x="982980" y="1889760"/>
            <a:ext cx="10800080" cy="496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89" b="-1118"/>
          <a:stretch>
            <a:fillRect/>
          </a:stretch>
        </p:blipFill>
        <p:spPr>
          <a:xfrm>
            <a:off x="911225" y="809625"/>
            <a:ext cx="10800080" cy="115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505" y="1124585"/>
            <a:ext cx="242887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631950" y="3068955"/>
            <a:ext cx="242887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6960235" y="4004945"/>
            <a:ext cx="242887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2639695" y="5949315"/>
            <a:ext cx="242887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75"/>
          <a:stretch>
            <a:fillRect/>
          </a:stretch>
        </p:blipFill>
        <p:spPr>
          <a:xfrm>
            <a:off x="551180" y="1124770"/>
            <a:ext cx="10800080" cy="181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93"/>
          <a:stretch>
            <a:fillRect/>
          </a:stretch>
        </p:blipFill>
        <p:spPr>
          <a:xfrm>
            <a:off x="551180" y="2924810"/>
            <a:ext cx="10800080" cy="367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416050" y="3068955"/>
            <a:ext cx="242887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3935730" y="4941570"/>
            <a:ext cx="242887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22"/>
          <a:stretch>
            <a:fillRect/>
          </a:stretch>
        </p:blipFill>
        <p:spPr>
          <a:xfrm>
            <a:off x="839470" y="1197160"/>
            <a:ext cx="10800080" cy="2732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93"/>
          <a:stretch>
            <a:fillRect/>
          </a:stretch>
        </p:blipFill>
        <p:spPr>
          <a:xfrm>
            <a:off x="839470" y="3860800"/>
            <a:ext cx="10800080" cy="288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559560" y="3069590"/>
            <a:ext cx="205740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559560" y="4004945"/>
            <a:ext cx="102552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703705" y="4869180"/>
            <a:ext cx="102552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86"/>
          <a:stretch>
            <a:fillRect/>
          </a:stretch>
        </p:blipFill>
        <p:spPr>
          <a:xfrm>
            <a:off x="839470" y="1988635"/>
            <a:ext cx="10800080" cy="286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963189" y="3260864"/>
            <a:ext cx="619047" cy="30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1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4285" y="4955646"/>
            <a:ext cx="771428" cy="41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5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08570" y="1263015"/>
            <a:ext cx="205930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45480" y="2924810"/>
            <a:ext cx="182880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76945" y="4961255"/>
            <a:ext cx="305435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42"/>
          <a:stretch>
            <a:fillRect/>
          </a:stretch>
        </p:blipFill>
        <p:spPr>
          <a:xfrm>
            <a:off x="767715" y="1052830"/>
            <a:ext cx="10800080" cy="5113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8255" y="1412875"/>
            <a:ext cx="154305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2085" y="3357245"/>
            <a:ext cx="249936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865" y="5172710"/>
            <a:ext cx="153733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4" t="74049" r="664" b="-5339"/>
          <a:stretch>
            <a:fillRect/>
          </a:stretch>
        </p:blipFill>
        <p:spPr>
          <a:xfrm>
            <a:off x="695325" y="2420620"/>
            <a:ext cx="10800080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968615" y="2576830"/>
            <a:ext cx="197104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1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3150" y="4890135"/>
            <a:ext cx="327723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2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706" y="1319100"/>
            <a:ext cx="918816" cy="45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917" y="2238449"/>
            <a:ext cx="928193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4005" y="3955415"/>
            <a:ext cx="220662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23615" y="5892800"/>
            <a:ext cx="295656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14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765" y="2548255"/>
            <a:ext cx="306959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8895" y="3360420"/>
            <a:ext cx="241046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4285" y="4767560"/>
            <a:ext cx="552380" cy="36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19"/>
          <a:stretch>
            <a:fillRect/>
          </a:stretch>
        </p:blipFill>
        <p:spPr>
          <a:xfrm>
            <a:off x="695960" y="836930"/>
            <a:ext cx="10800080" cy="590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