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44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6530" y="2925445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38"/>
          <a:stretch>
            <a:fillRect/>
          </a:stretch>
        </p:blipFill>
        <p:spPr>
          <a:xfrm>
            <a:off x="839470" y="2204720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42" b="-640"/>
          <a:stretch>
            <a:fillRect/>
          </a:stretch>
        </p:blipFill>
        <p:spPr>
          <a:xfrm>
            <a:off x="839470" y="1196975"/>
            <a:ext cx="10800080" cy="107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15640" y="1340485"/>
            <a:ext cx="164084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3068955"/>
            <a:ext cx="315722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752080" y="4869180"/>
            <a:ext cx="21316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34"/>
          <a:stretch>
            <a:fillRect/>
          </a:stretch>
        </p:blipFill>
        <p:spPr>
          <a:xfrm>
            <a:off x="695960" y="1268915"/>
            <a:ext cx="10800080" cy="173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7"/>
          <a:stretch>
            <a:fillRect/>
          </a:stretch>
        </p:blipFill>
        <p:spPr>
          <a:xfrm>
            <a:off x="695960" y="2781300"/>
            <a:ext cx="10800080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960235" y="3644900"/>
            <a:ext cx="185610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359785" y="4437380"/>
            <a:ext cx="193929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247890" y="5373370"/>
            <a:ext cx="111506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48"/>
          <a:stretch>
            <a:fillRect/>
          </a:stretch>
        </p:blipFill>
        <p:spPr>
          <a:xfrm>
            <a:off x="767715" y="1053015"/>
            <a:ext cx="10800080" cy="255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805" y="836930"/>
            <a:ext cx="193929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2960"/>
            <a:ext cx="10800000" cy="19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030605" y="2708910"/>
            <a:ext cx="1483995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7999" y="5285302"/>
            <a:ext cx="812190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31100" y="1151890"/>
            <a:ext cx="305625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74149" y="3742076"/>
            <a:ext cx="1335808" cy="2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82555" y="5281007"/>
            <a:ext cx="1265502" cy="4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908500"/>
            <a:ext cx="8825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97636" y="1071959"/>
            <a:ext cx="1486551" cy="42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1197" y="3243635"/>
            <a:ext cx="1665560" cy="34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2329" y="4691418"/>
            <a:ext cx="1323108" cy="342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84909" y="5516500"/>
            <a:ext cx="537026" cy="24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4855" y="4664075"/>
            <a:ext cx="467423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0180" y="869950"/>
            <a:ext cx="254254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455" y="2737485"/>
            <a:ext cx="31038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91430" y="5309870"/>
            <a:ext cx="251523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9395" y="1064260"/>
            <a:ext cx="239077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490" y="1859915"/>
            <a:ext cx="221107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908685"/>
            <a:ext cx="10507345" cy="598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53"/>
          <a:stretch>
            <a:fillRect/>
          </a:stretch>
        </p:blipFill>
        <p:spPr>
          <a:xfrm>
            <a:off x="767715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4515" y="3933190"/>
            <a:ext cx="14839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4245" y="4869180"/>
            <a:ext cx="359664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2024-01-05T10:02:34Z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