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4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4"/>
        <p:guide pos="3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0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5255" y="2880995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14"/>
          <a:stretch>
            <a:fillRect/>
          </a:stretch>
        </p:blipFill>
        <p:spPr>
          <a:xfrm>
            <a:off x="767715" y="1124585"/>
            <a:ext cx="10800080" cy="460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6050" y="4050030"/>
            <a:ext cx="213423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04"/>
          <a:stretch>
            <a:fillRect/>
          </a:stretch>
        </p:blipFill>
        <p:spPr>
          <a:xfrm>
            <a:off x="695960" y="2924810"/>
            <a:ext cx="10800080" cy="273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52" b="-2640"/>
          <a:stretch>
            <a:fillRect/>
          </a:stretch>
        </p:blipFill>
        <p:spPr>
          <a:xfrm>
            <a:off x="695960" y="1124585"/>
            <a:ext cx="10800080" cy="201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67305" y="1268730"/>
            <a:ext cx="180276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567305" y="3068955"/>
            <a:ext cx="28251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589655" y="4004945"/>
            <a:ext cx="288861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46"/>
          <a:stretch>
            <a:fillRect/>
          </a:stretch>
        </p:blipFill>
        <p:spPr>
          <a:xfrm>
            <a:off x="767715" y="4364990"/>
            <a:ext cx="10800080" cy="266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96"/>
          <a:stretch>
            <a:fillRect/>
          </a:stretch>
        </p:blipFill>
        <p:spPr>
          <a:xfrm>
            <a:off x="767715" y="837115"/>
            <a:ext cx="10800080" cy="367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36180" y="980440"/>
            <a:ext cx="158750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35505" y="2809875"/>
            <a:ext cx="261683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64650" y="5373370"/>
            <a:ext cx="207264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37935" y="4523740"/>
            <a:ext cx="187642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7"/>
          <a:stretch>
            <a:fillRect/>
          </a:stretch>
        </p:blipFill>
        <p:spPr>
          <a:xfrm>
            <a:off x="839470" y="764725"/>
            <a:ext cx="10800080" cy="3713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08950"/>
            <a:ext cx="10800000" cy="17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351780" y="4525645"/>
            <a:ext cx="326707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375910" y="1772920"/>
            <a:ext cx="1764665" cy="6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34285" y="4824677"/>
            <a:ext cx="895238" cy="41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5835528"/>
            <a:ext cx="676190" cy="40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835"/>
            <a:ext cx="10800000" cy="3560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2527" y="1804991"/>
            <a:ext cx="1000000" cy="41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3003" y="3580263"/>
            <a:ext cx="942857" cy="41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2982242"/>
            <a:ext cx="638095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2857" y="5640335"/>
            <a:ext cx="1819047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96390" y="2010410"/>
            <a:ext cx="60960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2380" y="2975133"/>
            <a:ext cx="990476" cy="4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695" y="4686935"/>
            <a:ext cx="189611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5478780"/>
            <a:ext cx="150495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72000"/>
            <a:ext cx="10068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46975" y="5080635"/>
            <a:ext cx="2776855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7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596380" y="1035050"/>
            <a:ext cx="277685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62745" y="2981325"/>
            <a:ext cx="229552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3890924"/>
            <a:ext cx="552380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96480" y="4741545"/>
            <a:ext cx="306006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5517330"/>
            <a:ext cx="10800000" cy="8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276925"/>
            <a:ext cx="10800000" cy="208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2835" y="2413000"/>
            <a:ext cx="254698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100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62</cp:revision>
  <dcterms:created xsi:type="dcterms:W3CDTF">2015-09-16T06:44:00Z</dcterms:created>
  <dcterms:modified xsi:type="dcterms:W3CDTF">2024-01-06T07:56:30Z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