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302" r:id="rId3"/>
    <p:sldId id="324" r:id="rId4"/>
    <p:sldId id="346" r:id="rId5"/>
    <p:sldId id="345" r:id="rId6"/>
    <p:sldId id="344" r:id="rId7"/>
    <p:sldId id="343" r:id="rId8"/>
    <p:sldId id="341" r:id="rId9"/>
    <p:sldId id="340" r:id="rId10"/>
    <p:sldId id="339" r:id="rId11"/>
    <p:sldId id="366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29" r:id="rId21"/>
    <p:sldId id="367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5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notesMaster" Target="notesMasters/notesMaster1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3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4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5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6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tags" Target="../tags/tag7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8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Relationship Id="rId3" Type="http://schemas.openxmlformats.org/officeDocument/2006/relationships/image" Target="../media/image25.png"/><Relationship Id="rId2" Type="http://schemas.openxmlformats.org/officeDocument/2006/relationships/tags" Target="../tags/tag9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87805" y="2925445"/>
            <a:ext cx="9105900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" t="86518" r="6" b="-14607"/>
          <a:stretch>
            <a:fillRect/>
          </a:stretch>
        </p:blipFill>
        <p:spPr>
          <a:xfrm>
            <a:off x="695325" y="981710"/>
            <a:ext cx="10800080" cy="1800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475"/>
          <a:stretch>
            <a:fillRect/>
          </a:stretch>
        </p:blipFill>
        <p:spPr>
          <a:xfrm>
            <a:off x="695960" y="1557020"/>
            <a:ext cx="10800080" cy="5256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799"/>
          <a:stretch>
            <a:fillRect/>
          </a:stretch>
        </p:blipFill>
        <p:spPr>
          <a:xfrm>
            <a:off x="695325" y="765360"/>
            <a:ext cx="10800080" cy="968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465"/>
          <a:stretch>
            <a:fillRect/>
          </a:stretch>
        </p:blipFill>
        <p:spPr>
          <a:xfrm>
            <a:off x="767080" y="1557020"/>
            <a:ext cx="10800080" cy="5256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925"/>
          <a:stretch>
            <a:fillRect/>
          </a:stretch>
        </p:blipFill>
        <p:spPr>
          <a:xfrm>
            <a:off x="839470" y="979990"/>
            <a:ext cx="10800080" cy="896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553"/>
          <a:stretch>
            <a:fillRect/>
          </a:stretch>
        </p:blipFill>
        <p:spPr>
          <a:xfrm>
            <a:off x="839470" y="1700530"/>
            <a:ext cx="10800080" cy="4679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501"/>
          <a:stretch>
            <a:fillRect/>
          </a:stretch>
        </p:blipFill>
        <p:spPr>
          <a:xfrm>
            <a:off x="839470" y="1917065"/>
            <a:ext cx="10800080" cy="2839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8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2087750"/>
            <a:ext cx="447619" cy="410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3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43809" y="2259915"/>
            <a:ext cx="352380" cy="41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9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5238" y="2306708"/>
            <a:ext cx="400000" cy="409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596840"/>
            <a:ext cx="10800000" cy="3663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10155" y="2751336"/>
            <a:ext cx="380952" cy="419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610" y="756285"/>
            <a:ext cx="10800000" cy="4669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5157470"/>
            <a:ext cx="10800000" cy="1740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847"/>
          <a:stretch>
            <a:fillRect/>
          </a:stretch>
        </p:blipFill>
        <p:spPr>
          <a:xfrm>
            <a:off x="911225" y="836930"/>
            <a:ext cx="10800080" cy="576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15" y="836745"/>
            <a:ext cx="98649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162" b="-162"/>
          <a:stretch>
            <a:fillRect/>
          </a:stretch>
        </p:blipFill>
        <p:spPr>
          <a:xfrm>
            <a:off x="911860" y="908685"/>
            <a:ext cx="10800080" cy="935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928"/>
          <a:stretch>
            <a:fillRect/>
          </a:stretch>
        </p:blipFill>
        <p:spPr>
          <a:xfrm>
            <a:off x="911225" y="1844675"/>
            <a:ext cx="10800080" cy="4897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" t="73062" r="-6" b="-12896"/>
          <a:stretch>
            <a:fillRect/>
          </a:stretch>
        </p:blipFill>
        <p:spPr>
          <a:xfrm>
            <a:off x="767715" y="1052830"/>
            <a:ext cx="10800080" cy="2669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581"/>
          <a:stretch>
            <a:fillRect/>
          </a:stretch>
        </p:blipFill>
        <p:spPr>
          <a:xfrm>
            <a:off x="767715" y="2637155"/>
            <a:ext cx="10800080" cy="3816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87"/>
          <a:stretch>
            <a:fillRect/>
          </a:stretch>
        </p:blipFill>
        <p:spPr>
          <a:xfrm>
            <a:off x="695325" y="1341120"/>
            <a:ext cx="10800080" cy="2686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288"/>
          <a:stretch>
            <a:fillRect/>
          </a:stretch>
        </p:blipFill>
        <p:spPr>
          <a:xfrm>
            <a:off x="622935" y="4004945"/>
            <a:ext cx="10800080" cy="1944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4152265" y="4149090"/>
            <a:ext cx="3065780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286"/>
          <a:stretch>
            <a:fillRect/>
          </a:stretch>
        </p:blipFill>
        <p:spPr>
          <a:xfrm>
            <a:off x="767715" y="1700715"/>
            <a:ext cx="10800080" cy="3793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424555" y="2603500"/>
            <a:ext cx="4519930" cy="82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75140" y="3691890"/>
            <a:ext cx="1964055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91590" y="4519295"/>
            <a:ext cx="2295525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5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34380" y="1102360"/>
            <a:ext cx="523494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38615" y="3837940"/>
            <a:ext cx="206248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53490" y="4865370"/>
            <a:ext cx="755269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6425" y="836745"/>
            <a:ext cx="95388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720" y="908500"/>
            <a:ext cx="96451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5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800000" cy="5627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089724"/>
            <a:ext cx="390476" cy="419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8095" y="2930582"/>
            <a:ext cx="352380" cy="410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095" y="3846242"/>
            <a:ext cx="352380" cy="410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29523" y="5668024"/>
            <a:ext cx="390476" cy="419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7895" y="5885630"/>
            <a:ext cx="10800000" cy="1147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4400"/>
            <a:ext cx="10800000" cy="4565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9047" y="1353140"/>
            <a:ext cx="390476" cy="409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9047" y="3173531"/>
            <a:ext cx="390476" cy="409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0952" y="4984392"/>
            <a:ext cx="438095" cy="409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9047" y="1172027"/>
            <a:ext cx="380952" cy="419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0952" y="2991320"/>
            <a:ext cx="438095" cy="400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095" y="4810614"/>
            <a:ext cx="352380" cy="409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492"/>
          <a:stretch>
            <a:fillRect/>
          </a:stretch>
        </p:blipFill>
        <p:spPr>
          <a:xfrm>
            <a:off x="767080" y="1124585"/>
            <a:ext cx="10800080" cy="5544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2024-01-06T16:44:34Z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