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8" r:id="rId4"/>
    <p:sldId id="338" r:id="rId5"/>
    <p:sldId id="324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997200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061210"/>
            <a:ext cx="11704320" cy="27127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1124585"/>
            <a:ext cx="11719560" cy="44653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0476" y="3508632"/>
            <a:ext cx="1114285" cy="4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8571" y="5167933"/>
            <a:ext cx="2371428" cy="51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1795" y="1778000"/>
            <a:ext cx="20256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1760" y="3585861"/>
            <a:ext cx="379689" cy="40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67655" y="5239722"/>
            <a:ext cx="2183214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26855" y="946150"/>
            <a:ext cx="225996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9575"/>
            <a:ext cx="10800000" cy="420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34285" y="2032476"/>
            <a:ext cx="552380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205480" y="4494530"/>
            <a:ext cx="24422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836745"/>
            <a:ext cx="100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6459" y="2677113"/>
            <a:ext cx="1114285" cy="47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7479" y="2677113"/>
            <a:ext cx="1202721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9248" y="2783288"/>
            <a:ext cx="87551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64078" y="5101445"/>
            <a:ext cx="1370748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4350" y="5101445"/>
            <a:ext cx="1034693" cy="38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5" y="972000"/>
            <a:ext cx="10318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156" y="2864701"/>
            <a:ext cx="582327" cy="29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2711" y="2755507"/>
            <a:ext cx="955380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6333" y="5276075"/>
            <a:ext cx="4440244" cy="4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