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2" r:id="rId3"/>
    <p:sldId id="324" r:id="rId4"/>
    <p:sldId id="372" r:id="rId5"/>
    <p:sldId id="348" r:id="rId6"/>
    <p:sldId id="347" r:id="rId8"/>
    <p:sldId id="346" r:id="rId9"/>
    <p:sldId id="345" r:id="rId10"/>
    <p:sldId id="344" r:id="rId11"/>
    <p:sldId id="342" r:id="rId12"/>
    <p:sldId id="341" r:id="rId13"/>
    <p:sldId id="340" r:id="rId14"/>
    <p:sldId id="339" r:id="rId15"/>
    <p:sldId id="338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  <p:sldId id="373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8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5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6.png"/><Relationship Id="rId2" Type="http://schemas.openxmlformats.org/officeDocument/2006/relationships/tags" Target="../tags/tag10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13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4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6.png"/><Relationship Id="rId2" Type="http://schemas.openxmlformats.org/officeDocument/2006/relationships/tags" Target="../tags/tag4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27760" y="2708910"/>
            <a:ext cx="968692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3679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24620" y="1771650"/>
            <a:ext cx="222186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6415" y="3435985"/>
            <a:ext cx="360108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785"/>
            <a:ext cx="9503410" cy="63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08500"/>
            <a:ext cx="970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67229" y="2751357"/>
            <a:ext cx="1463703" cy="36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8669" y="5185642"/>
            <a:ext cx="1198353" cy="37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3333" y="3003199"/>
            <a:ext cx="1323809" cy="37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64805"/>
            <a:ext cx="10800000" cy="2650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7434285" y="4536394"/>
            <a:ext cx="2038095" cy="371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0281904" y="5508737"/>
            <a:ext cx="828571" cy="30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815" y="908500"/>
            <a:ext cx="9902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65658" y="1065829"/>
            <a:ext cx="2576051" cy="42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66211" y="4369744"/>
            <a:ext cx="1816334" cy="47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1052645"/>
            <a:ext cx="9827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11811" y="1234813"/>
            <a:ext cx="1447273" cy="46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72735"/>
            <a:ext cx="10800000" cy="3496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7625" y="1944212"/>
            <a:ext cx="1142857" cy="50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58101" y="3744723"/>
            <a:ext cx="1076190" cy="41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529" y="4754533"/>
            <a:ext cx="619047" cy="314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5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836930"/>
            <a:ext cx="10800000" cy="6162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5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355"/>
          <a:stretch>
            <a:fillRect/>
          </a:stretch>
        </p:blipFill>
        <p:spPr>
          <a:xfrm>
            <a:off x="695325" y="2927350"/>
            <a:ext cx="10800080" cy="3598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928"/>
          <a:stretch>
            <a:fillRect/>
          </a:stretch>
        </p:blipFill>
        <p:spPr>
          <a:xfrm>
            <a:off x="622935" y="1052830"/>
            <a:ext cx="10800080" cy="446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84515" y="4653280"/>
            <a:ext cx="134683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05"/>
          <a:stretch>
            <a:fillRect/>
          </a:stretch>
        </p:blipFill>
        <p:spPr>
          <a:xfrm>
            <a:off x="839470" y="1197160"/>
            <a:ext cx="10800080" cy="274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098"/>
          <a:stretch>
            <a:fillRect/>
          </a:stretch>
        </p:blipFill>
        <p:spPr>
          <a:xfrm>
            <a:off x="767715" y="3941445"/>
            <a:ext cx="10800080" cy="1792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00"/>
          <a:stretch>
            <a:fillRect/>
          </a:stretch>
        </p:blipFill>
        <p:spPr>
          <a:xfrm>
            <a:off x="623570" y="1557205"/>
            <a:ext cx="10800080" cy="463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412690"/>
            <a:ext cx="10800000" cy="363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101" y="2556007"/>
            <a:ext cx="352380" cy="409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556835"/>
            <a:ext cx="10800000" cy="378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4282" y="2852424"/>
            <a:ext cx="380952" cy="41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378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2998644"/>
            <a:ext cx="447619" cy="41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96"/>
          <a:stretch>
            <a:fillRect/>
          </a:stretch>
        </p:blipFill>
        <p:spPr>
          <a:xfrm>
            <a:off x="767715" y="764540"/>
            <a:ext cx="10800080" cy="561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0170" y="1053465"/>
            <a:ext cx="54419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12" b="1062"/>
          <a:stretch>
            <a:fillRect/>
          </a:stretch>
        </p:blipFill>
        <p:spPr>
          <a:xfrm>
            <a:off x="767715" y="2348865"/>
            <a:ext cx="10800080" cy="201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569"/>
          <a:stretch>
            <a:fillRect/>
          </a:stretch>
        </p:blipFill>
        <p:spPr>
          <a:xfrm>
            <a:off x="767080" y="3213100"/>
            <a:ext cx="10800080" cy="338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02" b="-1270"/>
          <a:stretch>
            <a:fillRect/>
          </a:stretch>
        </p:blipFill>
        <p:spPr>
          <a:xfrm>
            <a:off x="696595" y="981075"/>
            <a:ext cx="10800080" cy="2520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08160" y="1700530"/>
            <a:ext cx="163068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8345" y="3429000"/>
            <a:ext cx="186245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4871720" y="5229225"/>
            <a:ext cx="131318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98"/>
          <a:stretch>
            <a:fillRect/>
          </a:stretch>
        </p:blipFill>
        <p:spPr>
          <a:xfrm>
            <a:off x="887095" y="1341305"/>
            <a:ext cx="10800080" cy="3311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65"/>
          <a:stretch>
            <a:fillRect/>
          </a:stretch>
        </p:blipFill>
        <p:spPr>
          <a:xfrm>
            <a:off x="887095" y="4509135"/>
            <a:ext cx="10800080" cy="180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3288030" y="1268730"/>
            <a:ext cx="124396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3288030" y="2997200"/>
            <a:ext cx="255714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0165080" y="4652645"/>
            <a:ext cx="137096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86"/>
          <a:stretch>
            <a:fillRect/>
          </a:stretch>
        </p:blipFill>
        <p:spPr>
          <a:xfrm>
            <a:off x="767715" y="2564950"/>
            <a:ext cx="10800080" cy="170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72386" y="2733091"/>
            <a:ext cx="1476190" cy="41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6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48571" y="2991079"/>
            <a:ext cx="1838094" cy="41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3924428"/>
            <a:ext cx="2038095" cy="37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96190" y="4762536"/>
            <a:ext cx="1590475" cy="41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1590" y="5466715"/>
            <a:ext cx="78105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95945" y="1157605"/>
            <a:ext cx="183451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48571" y="3041904"/>
            <a:ext cx="2238095" cy="41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0952" y="3976700"/>
            <a:ext cx="1580952" cy="36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24880" y="4637405"/>
            <a:ext cx="217170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708090"/>
            <a:ext cx="10800000" cy="394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5248910" y="4879340"/>
            <a:ext cx="324866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3333" y="1267278"/>
            <a:ext cx="1219047" cy="30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2067386"/>
            <a:ext cx="1819047" cy="51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2655" y="3712845"/>
            <a:ext cx="392366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621145" y="4598035"/>
            <a:ext cx="392049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2024-01-06T16:23:24Z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