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6" r:id="rId15"/>
    <p:sldId id="335" r:id="rId16"/>
    <p:sldId id="334" r:id="rId17"/>
    <p:sldId id="333" r:id="rId18"/>
    <p:sldId id="332" r:id="rId19"/>
    <p:sldId id="331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0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8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9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11.png"/><Relationship Id="rId2" Type="http://schemas.openxmlformats.org/officeDocument/2006/relationships/tags" Target="../tags/tag5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43050" y="2853055"/>
            <a:ext cx="9105900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764540"/>
            <a:ext cx="9269095" cy="6131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621030"/>
            <a:ext cx="10382250" cy="6236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764355"/>
            <a:ext cx="10800000" cy="3631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364805"/>
            <a:ext cx="10800000" cy="2594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764540"/>
            <a:ext cx="10215245" cy="6282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7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992719"/>
            <a:ext cx="380952" cy="429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1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2162821"/>
            <a:ext cx="352380" cy="409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7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2087253"/>
            <a:ext cx="447619" cy="409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3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2125985"/>
            <a:ext cx="390476" cy="410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5" y="755650"/>
            <a:ext cx="10488295" cy="2744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535" y="3213100"/>
            <a:ext cx="10488295" cy="3726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972000"/>
            <a:ext cx="103862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908500"/>
            <a:ext cx="92010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81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0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10530" y="4987925"/>
            <a:ext cx="271843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48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139565" y="1986280"/>
            <a:ext cx="621982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63370" y="3850640"/>
            <a:ext cx="9598025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54125" y="4966335"/>
            <a:ext cx="551688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6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67505" y="1033780"/>
            <a:ext cx="2386965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38770" y="3983990"/>
            <a:ext cx="3463290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53333" y="5068291"/>
            <a:ext cx="1171428" cy="41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08500"/>
            <a:ext cx="97173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365" y="908500"/>
            <a:ext cx="9991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4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952" y="1210191"/>
            <a:ext cx="457142" cy="409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8095" y="3049032"/>
            <a:ext cx="352380" cy="409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9047" y="4878345"/>
            <a:ext cx="400000" cy="409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43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095" y="1153486"/>
            <a:ext cx="352380" cy="410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025"/>
          <a:stretch>
            <a:fillRect/>
          </a:stretch>
        </p:blipFill>
        <p:spPr>
          <a:xfrm>
            <a:off x="720090" y="2565400"/>
            <a:ext cx="10800080" cy="3528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339047" y="2717871"/>
            <a:ext cx="390476" cy="400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1300952" y="4530670"/>
            <a:ext cx="447619" cy="41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764"/>
          <a:stretch>
            <a:fillRect/>
          </a:stretch>
        </p:blipFill>
        <p:spPr>
          <a:xfrm>
            <a:off x="838835" y="981260"/>
            <a:ext cx="10800080" cy="1725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76840" y="1293949"/>
            <a:ext cx="352380" cy="41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091"/>
          <a:stretch>
            <a:fillRect/>
          </a:stretch>
        </p:blipFill>
        <p:spPr>
          <a:xfrm>
            <a:off x="838835" y="2637155"/>
            <a:ext cx="10800080" cy="3888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271270" y="2853055"/>
            <a:ext cx="678180" cy="91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398270" y="4509135"/>
            <a:ext cx="678180" cy="91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187"/>
          <a:stretch>
            <a:fillRect/>
          </a:stretch>
        </p:blipFill>
        <p:spPr>
          <a:xfrm>
            <a:off x="695960" y="2421440"/>
            <a:ext cx="10800080" cy="1880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14917" y="2768758"/>
            <a:ext cx="380952" cy="41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62</cp:revision>
  <dcterms:created xsi:type="dcterms:W3CDTF">2015-09-16T06:44:00Z</dcterms:created>
  <dcterms:modified xsi:type="dcterms:W3CDTF">2024-01-05T16:14:12Z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