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59" r:id="rId5"/>
    <p:sldId id="358" r:id="rId6"/>
    <p:sldId id="357" r:id="rId7"/>
    <p:sldId id="356" r:id="rId8"/>
    <p:sldId id="355" r:id="rId9"/>
    <p:sldId id="354" r:id="rId10"/>
    <p:sldId id="353" r:id="rId11"/>
    <p:sldId id="352" r:id="rId12"/>
    <p:sldId id="351" r:id="rId13"/>
    <p:sldId id="350" r:id="rId14"/>
    <p:sldId id="349" r:id="rId15"/>
    <p:sldId id="347" r:id="rId16"/>
    <p:sldId id="346" r:id="rId17"/>
    <p:sldId id="345" r:id="rId18"/>
    <p:sldId id="344" r:id="rId19"/>
    <p:sldId id="342" r:id="rId20"/>
    <p:sldId id="394" r:id="rId21"/>
    <p:sldId id="341" r:id="rId22"/>
    <p:sldId id="340" r:id="rId23"/>
    <p:sldId id="339" r:id="rId24"/>
    <p:sldId id="338" r:id="rId25"/>
    <p:sldId id="337" r:id="rId26"/>
    <p:sldId id="336" r:id="rId27"/>
    <p:sldId id="396" r:id="rId28"/>
    <p:sldId id="335" r:id="rId29"/>
    <p:sldId id="334" r:id="rId30"/>
    <p:sldId id="332" r:id="rId31"/>
    <p:sldId id="331" r:id="rId32"/>
    <p:sldId id="329" r:id="rId33"/>
    <p:sldId id="328" r:id="rId34"/>
    <p:sldId id="327" r:id="rId35"/>
    <p:sldId id="326" r:id="rId36"/>
    <p:sldId id="325" r:id="rId37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24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3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4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5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6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7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image" Target="../media/image27.png"/><Relationship Id="rId2" Type="http://schemas.openxmlformats.org/officeDocument/2006/relationships/tags" Target="../tags/tag8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tags" Target="../tags/tag10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tags" Target="../tags/tag13.xml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image" Target="../media/image31.png"/><Relationship Id="rId2" Type="http://schemas.openxmlformats.org/officeDocument/2006/relationships/tags" Target="../tags/tag18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3.xml"/><Relationship Id="rId3" Type="http://schemas.openxmlformats.org/officeDocument/2006/relationships/image" Target="../media/image34.png"/><Relationship Id="rId2" Type="http://schemas.openxmlformats.org/officeDocument/2006/relationships/tags" Target="../tags/tag22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87805" y="3068955"/>
            <a:ext cx="910590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15" y="908500"/>
            <a:ext cx="100542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80890"/>
            <a:ext cx="10800000" cy="5380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1867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737"/>
          <a:stretch>
            <a:fillRect/>
          </a:stretch>
        </p:blipFill>
        <p:spPr>
          <a:xfrm>
            <a:off x="720090" y="2565400"/>
            <a:ext cx="10800000" cy="4425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183"/>
          <a:stretch>
            <a:fillRect/>
          </a:stretch>
        </p:blipFill>
        <p:spPr>
          <a:xfrm>
            <a:off x="695960" y="1412425"/>
            <a:ext cx="10800080" cy="1665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2997015"/>
            <a:ext cx="10800000" cy="2666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908500"/>
            <a:ext cx="101872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01147" y="1977829"/>
            <a:ext cx="359340" cy="404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3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2307615"/>
            <a:ext cx="447619" cy="410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8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2182308"/>
            <a:ext cx="380952" cy="419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67"/>
          <a:stretch>
            <a:fillRect/>
          </a:stretch>
        </p:blipFill>
        <p:spPr>
          <a:xfrm>
            <a:off x="720090" y="1268915"/>
            <a:ext cx="10800080" cy="4675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2857" y="2277160"/>
            <a:ext cx="352380" cy="409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5589085"/>
            <a:ext cx="10800000" cy="917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44"/>
          <a:stretch>
            <a:fillRect/>
          </a:stretch>
        </p:blipFill>
        <p:spPr>
          <a:xfrm>
            <a:off x="911225" y="1196975"/>
            <a:ext cx="10800080" cy="5481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37" b="1448"/>
          <a:stretch>
            <a:fillRect/>
          </a:stretch>
        </p:blipFill>
        <p:spPr>
          <a:xfrm>
            <a:off x="839470" y="908685"/>
            <a:ext cx="10800080" cy="864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833"/>
          <a:stretch>
            <a:fillRect/>
          </a:stretch>
        </p:blipFill>
        <p:spPr>
          <a:xfrm>
            <a:off x="839470" y="1628775"/>
            <a:ext cx="10800080" cy="5328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765175"/>
            <a:ext cx="9792335" cy="6195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290"/>
          <a:stretch>
            <a:fillRect/>
          </a:stretch>
        </p:blipFill>
        <p:spPr>
          <a:xfrm>
            <a:off x="767715" y="861245"/>
            <a:ext cx="10800080" cy="1775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790"/>
          <a:stretch>
            <a:fillRect/>
          </a:stretch>
        </p:blipFill>
        <p:spPr>
          <a:xfrm>
            <a:off x="839470" y="2564765"/>
            <a:ext cx="10800080" cy="4320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333"/>
          <a:stretch>
            <a:fillRect/>
          </a:stretch>
        </p:blipFill>
        <p:spPr>
          <a:xfrm>
            <a:off x="767715" y="1197160"/>
            <a:ext cx="10800080" cy="2774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343"/>
          <a:stretch>
            <a:fillRect/>
          </a:stretch>
        </p:blipFill>
        <p:spPr>
          <a:xfrm>
            <a:off x="695960" y="3971925"/>
            <a:ext cx="10800080" cy="1761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21"/>
          <a:stretch>
            <a:fillRect/>
          </a:stretch>
        </p:blipFill>
        <p:spPr>
          <a:xfrm>
            <a:off x="695325" y="1259390"/>
            <a:ext cx="10800080" cy="4338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567940" y="4725035"/>
            <a:ext cx="303530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1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77142" y="1181530"/>
            <a:ext cx="2409524" cy="41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77180" y="2809240"/>
            <a:ext cx="506793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411"/>
          <a:stretch>
            <a:fillRect/>
          </a:stretch>
        </p:blipFill>
        <p:spPr>
          <a:xfrm>
            <a:off x="720090" y="5589270"/>
            <a:ext cx="10800080" cy="720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5904865" y="5445125"/>
            <a:ext cx="422846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37"/>
          <a:stretch>
            <a:fillRect/>
          </a:stretch>
        </p:blipFill>
        <p:spPr>
          <a:xfrm>
            <a:off x="767715" y="1917250"/>
            <a:ext cx="10800080" cy="2607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834255" y="2834640"/>
            <a:ext cx="663448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91434" y="3857803"/>
            <a:ext cx="1447619" cy="41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64"/>
          <a:stretch>
            <a:fillRect/>
          </a:stretch>
        </p:blipFill>
        <p:spPr>
          <a:xfrm>
            <a:off x="720090" y="972185"/>
            <a:ext cx="10800080" cy="5409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96225" y="5373370"/>
            <a:ext cx="160718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333"/>
          <a:stretch>
            <a:fillRect/>
          </a:stretch>
        </p:blipFill>
        <p:spPr>
          <a:xfrm>
            <a:off x="695325" y="2204720"/>
            <a:ext cx="10800080" cy="4680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600" b="-2833"/>
          <a:stretch>
            <a:fillRect/>
          </a:stretch>
        </p:blipFill>
        <p:spPr>
          <a:xfrm>
            <a:off x="623570" y="1123950"/>
            <a:ext cx="10800080" cy="151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86450" y="2559050"/>
            <a:ext cx="227584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4152265" y="5229225"/>
            <a:ext cx="94678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9481185" y="6093460"/>
            <a:ext cx="213804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700"/>
          <a:stretch>
            <a:fillRect/>
          </a:stretch>
        </p:blipFill>
        <p:spPr>
          <a:xfrm>
            <a:off x="685800" y="2636520"/>
            <a:ext cx="10800080" cy="4320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54"/>
          <a:stretch>
            <a:fillRect/>
          </a:stretch>
        </p:blipFill>
        <p:spPr>
          <a:xfrm>
            <a:off x="685800" y="908685"/>
            <a:ext cx="10800080" cy="1806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79425" y="980440"/>
            <a:ext cx="104838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7031990" y="1844675"/>
            <a:ext cx="213804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6744335" y="4436745"/>
            <a:ext cx="57594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10200640" y="5229225"/>
            <a:ext cx="147637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white">
          <a:xfrm>
            <a:off x="695960" y="6165215"/>
            <a:ext cx="1650365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81"/>
          <a:stretch>
            <a:fillRect/>
          </a:stretch>
        </p:blipFill>
        <p:spPr>
          <a:xfrm>
            <a:off x="684530" y="1052830"/>
            <a:ext cx="10800080" cy="1931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440" y="2983680"/>
            <a:ext cx="10800000" cy="2562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3455868" y="3078933"/>
            <a:ext cx="1161904" cy="419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4598725" y="4831588"/>
            <a:ext cx="2409523" cy="514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white">
          <a:xfrm>
            <a:off x="1487805" y="1236345"/>
            <a:ext cx="271907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 animBg="1"/>
      <p:bldP spid="1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836745"/>
            <a:ext cx="10800000" cy="6074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08120" y="3468370"/>
            <a:ext cx="155765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67980" y="4408170"/>
            <a:ext cx="207264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09490" y="5300980"/>
            <a:ext cx="214820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1052645"/>
            <a:ext cx="89577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6145"/>
            <a:ext cx="10800000" cy="901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5238" y="1308058"/>
            <a:ext cx="1485714" cy="422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132780"/>
            <a:ext cx="10800000" cy="3663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5300958" y="5032889"/>
            <a:ext cx="2152380" cy="515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500" y="908500"/>
            <a:ext cx="97186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972000"/>
            <a:ext cx="982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168613" y="1145493"/>
            <a:ext cx="1586000" cy="373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45280" y="3661156"/>
            <a:ext cx="1846000" cy="373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24445" y="4287520"/>
            <a:ext cx="322770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95946" y="5326698"/>
            <a:ext cx="1534000" cy="381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08500"/>
            <a:ext cx="95882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667625" y="1032510"/>
            <a:ext cx="2945130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84140" y="2794667"/>
            <a:ext cx="1454308" cy="372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26416" y="5247530"/>
            <a:ext cx="1606504" cy="45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1052645"/>
            <a:ext cx="94841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42479" y="1354040"/>
            <a:ext cx="1037071" cy="26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4261" y="2065668"/>
            <a:ext cx="1522155" cy="36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38901" y="5297296"/>
            <a:ext cx="1848331" cy="44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61025"/>
            <a:ext cx="10800000" cy="2595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05714" y="3091458"/>
            <a:ext cx="2590476" cy="41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960" y="836745"/>
            <a:ext cx="94235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7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9047" y="1200946"/>
            <a:ext cx="400000" cy="41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8095" y="3013438"/>
            <a:ext cx="352380" cy="41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3919685"/>
            <a:ext cx="390476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0952" y="4835470"/>
            <a:ext cx="457142" cy="41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3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9047" y="1229278"/>
            <a:ext cx="400000" cy="40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8095" y="3049283"/>
            <a:ext cx="352380" cy="40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4859760"/>
            <a:ext cx="352380" cy="40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4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9047" y="1200770"/>
            <a:ext cx="380952" cy="419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0952" y="2954679"/>
            <a:ext cx="447619" cy="4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9047" y="4718120"/>
            <a:ext cx="390476" cy="4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72000"/>
            <a:ext cx="98649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50" y="836930"/>
            <a:ext cx="9448165" cy="6091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2024-01-06T17:21:49Z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