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6" r:id="rId14"/>
    <p:sldId id="334" r:id="rId15"/>
    <p:sldId id="368" r:id="rId16"/>
    <p:sldId id="333" r:id="rId17"/>
    <p:sldId id="332" r:id="rId18"/>
    <p:sldId id="369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2544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30" y="908500"/>
            <a:ext cx="10145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34640" y="2762885"/>
            <a:ext cx="70231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1078" y="4357333"/>
            <a:ext cx="894623" cy="474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99400" y="6095187"/>
            <a:ext cx="1422451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101" y="3083664"/>
            <a:ext cx="1257142" cy="51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20" y="836930"/>
            <a:ext cx="10598785" cy="352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4220845"/>
            <a:ext cx="10598785" cy="2718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28"/>
          <a:stretch>
            <a:fillRect/>
          </a:stretch>
        </p:blipFill>
        <p:spPr>
          <a:xfrm>
            <a:off x="695960" y="908685"/>
            <a:ext cx="10800080" cy="597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11900" y="2493010"/>
            <a:ext cx="24180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4221480"/>
            <a:ext cx="2541905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1484445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23" b="-2347"/>
          <a:stretch>
            <a:fillRect/>
          </a:stretch>
        </p:blipFill>
        <p:spPr>
          <a:xfrm>
            <a:off x="838835" y="836930"/>
            <a:ext cx="10800080" cy="93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8885" y="2420620"/>
            <a:ext cx="195897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840" y="3406775"/>
            <a:ext cx="304101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559560" y="6021070"/>
            <a:ext cx="227838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20000" y="2181897"/>
            <a:ext cx="876190" cy="46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797175"/>
            <a:ext cx="317627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5630580"/>
            <a:ext cx="1990476" cy="4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024"/>
          <a:stretch>
            <a:fillRect/>
          </a:stretch>
        </p:blipFill>
        <p:spPr>
          <a:xfrm>
            <a:off x="1406525" y="761365"/>
            <a:ext cx="9426575" cy="609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07710" y="761365"/>
            <a:ext cx="12680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8832215" y="2348865"/>
            <a:ext cx="179959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8256270" y="3789045"/>
            <a:ext cx="12680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2063750" y="5229225"/>
            <a:ext cx="148907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6887845" y="6021070"/>
            <a:ext cx="98552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33" b="-2470"/>
          <a:stretch>
            <a:fillRect/>
          </a:stretch>
        </p:blipFill>
        <p:spPr>
          <a:xfrm>
            <a:off x="839470" y="1557020"/>
            <a:ext cx="10800080" cy="454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91360" y="2277110"/>
            <a:ext cx="2372360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200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588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761" y="5659615"/>
            <a:ext cx="619047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890" y="980255"/>
            <a:ext cx="97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052645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2154" y="5283441"/>
            <a:ext cx="313994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2154" y="6099016"/>
            <a:ext cx="313994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9766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3404" y="1083728"/>
            <a:ext cx="353126" cy="37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3404" y="2739296"/>
            <a:ext cx="344513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3404" y="4412111"/>
            <a:ext cx="344513" cy="379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3404" y="6076302"/>
            <a:ext cx="353126" cy="36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963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61870" y="1141909"/>
            <a:ext cx="390849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61870" y="1958689"/>
            <a:ext cx="399346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5857" y="3592249"/>
            <a:ext cx="339869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1870" y="5242825"/>
            <a:ext cx="390849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49"/>
          <a:stretch>
            <a:fillRect/>
          </a:stretch>
        </p:blipFill>
        <p:spPr>
          <a:xfrm>
            <a:off x="695960" y="1412875"/>
            <a:ext cx="10800080" cy="44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9965" y="1557020"/>
            <a:ext cx="2040255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86035" y="3357245"/>
            <a:ext cx="12598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4221480"/>
            <a:ext cx="115316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9585" y="5201920"/>
            <a:ext cx="102997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7490"/>
            <a:ext cx="10800000" cy="2458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902294"/>
            <a:ext cx="1342857" cy="41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86666" y="4788510"/>
            <a:ext cx="295238" cy="40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22" b="3019"/>
          <a:stretch>
            <a:fillRect/>
          </a:stretch>
        </p:blipFill>
        <p:spPr>
          <a:xfrm>
            <a:off x="767715" y="1124585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530600" y="1196975"/>
            <a:ext cx="297815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908685"/>
            <a:ext cx="921004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72815" y="3141345"/>
            <a:ext cx="277050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8755" y="5415915"/>
            <a:ext cx="205041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9151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66188" y="1923940"/>
            <a:ext cx="2351998" cy="4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0855" y="2738044"/>
            <a:ext cx="2832889" cy="4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3908" y="4375004"/>
            <a:ext cx="708222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2777" y="5294153"/>
            <a:ext cx="1066705" cy="2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8876" y="5994457"/>
            <a:ext cx="708222" cy="39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9315"/>
            <a:ext cx="10800000" cy="481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39240" y="4460240"/>
            <a:ext cx="31419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711065" y="5285740"/>
            <a:ext cx="249491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655" y="991235"/>
            <a:ext cx="180467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10430" y="2569845"/>
            <a:ext cx="298386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5065" y="5293360"/>
            <a:ext cx="242506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80890"/>
            <a:ext cx="101976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6006" y="6200890"/>
            <a:ext cx="926242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