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2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781300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1080" y="929640"/>
            <a:ext cx="1003236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1080" y="1753235"/>
            <a:ext cx="989393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021080" y="2451100"/>
            <a:ext cx="980884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021080" y="3331210"/>
            <a:ext cx="871029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1021080" y="4890135"/>
            <a:ext cx="9815195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/>
          <p:cNvSpPr/>
          <p:nvPr/>
        </p:nvSpPr>
        <p:spPr bwMode="white">
          <a:xfrm>
            <a:off x="1021080" y="5785485"/>
            <a:ext cx="983361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48080" y="4058285"/>
            <a:ext cx="980884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1" grpId="0" bldLvl="0" animBg="1"/>
      <p:bldP spid="28" grpId="0" bldLvl="0" animBg="1"/>
      <p:bldP spid="43" grpId="0" bldLvl="0" animBg="1"/>
      <p:bldP spid="51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57275"/>
            <a:ext cx="1078166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002155"/>
            <a:ext cx="90995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842770"/>
            <a:ext cx="10693400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2701925"/>
            <a:ext cx="1081151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3668395"/>
            <a:ext cx="1086485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81990" y="4643755"/>
            <a:ext cx="10836275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1990" y="5316855"/>
            <a:ext cx="578294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  <p:bldP spid="22" grpId="0" bldLvl="0" animBg="1"/>
      <p:bldP spid="30" grpId="0" bldLvl="0" animBg="1"/>
      <p:bldP spid="37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950" y="836745"/>
            <a:ext cx="10281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96790"/>
            <a:ext cx="10800000" cy="498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254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50" y="836930"/>
            <a:ext cx="8406130" cy="60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15080" y="3383280"/>
            <a:ext cx="5555615" cy="880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48280" y="4438650"/>
            <a:ext cx="221488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00930" y="5387340"/>
            <a:ext cx="58032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05340"/>
            <a:ext cx="10800000" cy="8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757805" y="6165850"/>
            <a:ext cx="632904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4470" y="3413125"/>
            <a:ext cx="909066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86815" y="4301490"/>
            <a:ext cx="328676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10030" y="5831205"/>
            <a:ext cx="8251190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89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7340" y="1920240"/>
            <a:ext cx="9869805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91590" y="2794635"/>
            <a:ext cx="260921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67815" y="4537710"/>
            <a:ext cx="9877425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82065" y="5481320"/>
            <a:ext cx="706247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08500"/>
            <a:ext cx="10184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6000" y="3282950"/>
            <a:ext cx="880046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420" y="4307205"/>
            <a:ext cx="1022032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47420" y="5039995"/>
            <a:ext cx="828611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276475" y="6073140"/>
            <a:ext cx="880999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2024-01-06T17:07:56Z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