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7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71" r:id="rId20"/>
    <p:sldId id="331" r:id="rId21"/>
    <p:sldId id="329" r:id="rId22"/>
    <p:sldId id="328" r:id="rId23"/>
    <p:sldId id="372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tags" Target="../tags/tag1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4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292544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29" b="-1008"/>
          <a:stretch>
            <a:fillRect/>
          </a:stretch>
        </p:blipFill>
        <p:spPr>
          <a:xfrm>
            <a:off x="695960" y="2349050"/>
            <a:ext cx="10800080" cy="186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6320" y="2637790"/>
            <a:ext cx="35725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10183495" cy="611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060" y="6112510"/>
            <a:ext cx="168211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5186" y="1093887"/>
            <a:ext cx="556378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8025" y="1813887"/>
            <a:ext cx="787489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69795" y="5071030"/>
            <a:ext cx="1326748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836295"/>
            <a:ext cx="10583545" cy="341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430" y="1064895"/>
            <a:ext cx="37655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28810" y="917575"/>
            <a:ext cx="164274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980" y="1584325"/>
            <a:ext cx="1173480" cy="75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4229735"/>
            <a:ext cx="10583545" cy="262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15440" y="1066165"/>
            <a:ext cx="45720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1229448"/>
            <a:ext cx="1876190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5238" y="4004169"/>
            <a:ext cx="2600000" cy="5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77142" y="4938611"/>
            <a:ext cx="1742857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86666" y="3051744"/>
            <a:ext cx="1123809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764540"/>
            <a:ext cx="10271760" cy="6285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77"/>
          <a:stretch>
            <a:fillRect/>
          </a:stretch>
        </p:blipFill>
        <p:spPr>
          <a:xfrm>
            <a:off x="720090" y="97218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96000" y="2828925"/>
            <a:ext cx="16478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567305" y="3717290"/>
            <a:ext cx="74231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6023610" y="4653280"/>
            <a:ext cx="113030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92"/>
          <a:stretch>
            <a:fillRect/>
          </a:stretch>
        </p:blipFill>
        <p:spPr>
          <a:xfrm>
            <a:off x="479425" y="3140710"/>
            <a:ext cx="10800080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2" b="-6358"/>
          <a:stretch>
            <a:fillRect/>
          </a:stretch>
        </p:blipFill>
        <p:spPr>
          <a:xfrm>
            <a:off x="479425" y="1169035"/>
            <a:ext cx="1080008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43885" y="2204720"/>
            <a:ext cx="14522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8184515" y="3140710"/>
            <a:ext cx="16198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27"/>
          <a:stretch>
            <a:fillRect/>
          </a:stretch>
        </p:blipFill>
        <p:spPr>
          <a:xfrm>
            <a:off x="622935" y="1989640"/>
            <a:ext cx="10800080" cy="106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997015"/>
            <a:ext cx="10800000" cy="17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7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24761" y="5985336"/>
            <a:ext cx="1238095" cy="5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60" y="980890"/>
            <a:ext cx="10553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54"/>
          <a:stretch>
            <a:fillRect/>
          </a:stretch>
        </p:blipFill>
        <p:spPr>
          <a:xfrm>
            <a:off x="623570" y="1196975"/>
            <a:ext cx="10800080" cy="497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1" b="528"/>
          <a:stretch>
            <a:fillRect/>
          </a:stretch>
        </p:blipFill>
        <p:spPr>
          <a:xfrm>
            <a:off x="551180" y="98044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87"/>
          <a:stretch>
            <a:fillRect/>
          </a:stretch>
        </p:blipFill>
        <p:spPr>
          <a:xfrm>
            <a:off x="623570" y="2708910"/>
            <a:ext cx="10800080" cy="40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29"/>
          <a:stretch>
            <a:fillRect/>
          </a:stretch>
        </p:blipFill>
        <p:spPr>
          <a:xfrm>
            <a:off x="605790" y="1340300"/>
            <a:ext cx="10800080" cy="414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3665" y="1771015"/>
            <a:ext cx="566928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5275" y="3843655"/>
            <a:ext cx="323088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1506" y="4973584"/>
            <a:ext cx="2222465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1872" y="5943089"/>
            <a:ext cx="1890045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70475"/>
            <a:ext cx="10800000" cy="391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38727" y="1670587"/>
            <a:ext cx="1771428" cy="409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0631" y="4596038"/>
            <a:ext cx="4161904" cy="5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38"/>
          <a:stretch>
            <a:fillRect/>
          </a:stretch>
        </p:blipFill>
        <p:spPr>
          <a:xfrm>
            <a:off x="720090" y="972185"/>
            <a:ext cx="10800080" cy="562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1988820"/>
            <a:ext cx="13709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255" y="2924810"/>
            <a:ext cx="6870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472170" y="5661025"/>
            <a:ext cx="37655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56325"/>
            <a:ext cx="10800000" cy="3767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10" y="2823397"/>
            <a:ext cx="923809" cy="41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91434" y="4645212"/>
            <a:ext cx="1495238" cy="515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78" b="-5805"/>
          <a:stretch>
            <a:fillRect/>
          </a:stretch>
        </p:blipFill>
        <p:spPr>
          <a:xfrm>
            <a:off x="767715" y="1196975"/>
            <a:ext cx="10800080" cy="12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312535" y="1196975"/>
            <a:ext cx="114427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255"/>
            <a:ext cx="9927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53678" y="3654227"/>
            <a:ext cx="726633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60089" y="5346282"/>
            <a:ext cx="2048582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255"/>
            <a:ext cx="10800000" cy="56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5393" y="2210380"/>
            <a:ext cx="1504761" cy="41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805" y="2853055"/>
            <a:ext cx="232092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81440" y="4839970"/>
            <a:ext cx="46672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0335"/>
            <a:ext cx="10800000" cy="2777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1744430"/>
            <a:ext cx="1800000" cy="4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29520" y="3429635"/>
            <a:ext cx="9620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148905"/>
            <a:ext cx="10800000" cy="109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91245" y="4510405"/>
            <a:ext cx="274447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5633953"/>
            <a:ext cx="961904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7"/>
          <a:stretch>
            <a:fillRect/>
          </a:stretch>
        </p:blipFill>
        <p:spPr>
          <a:xfrm>
            <a:off x="622935" y="908685"/>
            <a:ext cx="10800080" cy="547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160" y="908685"/>
            <a:ext cx="189420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125" y="1772920"/>
            <a:ext cx="27305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3705225" y="2708910"/>
            <a:ext cx="285686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415415" y="4509135"/>
            <a:ext cx="522351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