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29" r:id="rId20"/>
    <p:sldId id="368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9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7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8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277110"/>
            <a:ext cx="11805920" cy="2085975"/>
          </a:xfrm>
          <a:prstGeom prst="rect">
            <a:avLst/>
          </a:prstGeom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9840595" y="3068955"/>
            <a:ext cx="1991360" cy="1441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10447020" cy="602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908685"/>
            <a:ext cx="10193020" cy="609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255"/>
            <a:ext cx="102139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80255"/>
            <a:ext cx="104327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7378" y="5286453"/>
            <a:ext cx="386398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00578" y="6132970"/>
            <a:ext cx="432398" cy="395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72000"/>
            <a:ext cx="10121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6490" y="1195255"/>
            <a:ext cx="365931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3266" y="2838418"/>
            <a:ext cx="330231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35416" y="4481581"/>
            <a:ext cx="374857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9715" y="6124744"/>
            <a:ext cx="42840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972000"/>
            <a:ext cx="10173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7718" y="1178355"/>
            <a:ext cx="367842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4634" y="2838168"/>
            <a:ext cx="331955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7718" y="4480037"/>
            <a:ext cx="367842" cy="394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0803" y="5314429"/>
            <a:ext cx="421673" cy="3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972000"/>
            <a:ext cx="10187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7015"/>
            <a:ext cx="10800000" cy="359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467"/>
          <a:stretch>
            <a:fillRect/>
          </a:stretch>
        </p:blipFill>
        <p:spPr>
          <a:xfrm>
            <a:off x="695960" y="1412875"/>
            <a:ext cx="10800080" cy="439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63" b="-1120"/>
          <a:stretch>
            <a:fillRect/>
          </a:stretch>
        </p:blipFill>
        <p:spPr>
          <a:xfrm>
            <a:off x="767715" y="1052830"/>
            <a:ext cx="1080008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043"/>
          <a:stretch>
            <a:fillRect/>
          </a:stretch>
        </p:blipFill>
        <p:spPr>
          <a:xfrm>
            <a:off x="695325" y="2924175"/>
            <a:ext cx="10800080" cy="3528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72555" y="5605145"/>
            <a:ext cx="155257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45"/>
          <a:stretch>
            <a:fillRect/>
          </a:stretch>
        </p:blipFill>
        <p:spPr>
          <a:xfrm>
            <a:off x="695325" y="1557205"/>
            <a:ext cx="10800080" cy="374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0640" y="2420620"/>
            <a:ext cx="74993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00952" y="2049015"/>
            <a:ext cx="352380" cy="409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3125970"/>
            <a:ext cx="447619" cy="4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91428" y="1305362"/>
            <a:ext cx="380952" cy="41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902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2850" y="1056640"/>
            <a:ext cx="1431925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58844" y="3681559"/>
            <a:ext cx="820843" cy="27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4635" y="4450725"/>
            <a:ext cx="663660" cy="34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06747" y="6172606"/>
            <a:ext cx="1344786" cy="367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9658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95690" y="1048385"/>
            <a:ext cx="67691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7940" y="2800590"/>
            <a:ext cx="1441266" cy="45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20823" y="4620926"/>
            <a:ext cx="870032" cy="36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21478" y="6203827"/>
            <a:ext cx="1168832" cy="34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720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38306" y="3676546"/>
            <a:ext cx="1350541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83276" y="5302698"/>
            <a:ext cx="1615522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12335"/>
            <a:ext cx="10800000" cy="3592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47385" y="1245235"/>
            <a:ext cx="373570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8070" y="3137535"/>
            <a:ext cx="232791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577530"/>
            <a:ext cx="10800000" cy="178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566337" y="4845271"/>
            <a:ext cx="1276191" cy="41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34020" y="4855845"/>
            <a:ext cx="3431540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5803790"/>
            <a:ext cx="1380952" cy="419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838"/>
          <a:stretch>
            <a:fillRect/>
          </a:stretch>
        </p:blipFill>
        <p:spPr>
          <a:xfrm>
            <a:off x="767080" y="1557020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5265" y="1401445"/>
            <a:ext cx="4683125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1315" y="3559175"/>
            <a:ext cx="258953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45" y="3996505"/>
            <a:ext cx="10800000" cy="19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9915" y="4213860"/>
            <a:ext cx="28575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29" b="-115"/>
          <a:stretch>
            <a:fillRect/>
          </a:stretch>
        </p:blipFill>
        <p:spPr>
          <a:xfrm>
            <a:off x="623570" y="1548130"/>
            <a:ext cx="1080008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3647440" y="2348865"/>
            <a:ext cx="4793615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