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2881630"/>
            <a:ext cx="92392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9249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26540" y="3121660"/>
            <a:ext cx="92697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26540" y="3877945"/>
            <a:ext cx="9399905" cy="51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26540" y="4662170"/>
            <a:ext cx="931291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526540" y="5335270"/>
            <a:ext cx="9265920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1526540" y="5965190"/>
            <a:ext cx="337312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2" grpId="0" bldLvl="0" animBg="1"/>
      <p:bldP spid="31" grpId="0" bldLvl="0" animBg="1"/>
      <p:bldP spid="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955" y="916120"/>
            <a:ext cx="93377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025" y="1073785"/>
            <a:ext cx="937069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43025" y="1713230"/>
            <a:ext cx="937069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43025" y="2501265"/>
            <a:ext cx="9457055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343025" y="3213100"/>
            <a:ext cx="943927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343025" y="3937635"/>
            <a:ext cx="956056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343025" y="4568825"/>
            <a:ext cx="928116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343025" y="5292725"/>
            <a:ext cx="937133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343025" y="6085205"/>
            <a:ext cx="946340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4" grpId="0" bldLvl="0" animBg="1"/>
      <p:bldP spid="32" grpId="0" bldLvl="0" animBg="1"/>
      <p:bldP spid="37" grpId="0" bldLvl="0" animBg="1"/>
      <p:bldP spid="43" grpId="0" bldLvl="0" animBg="1"/>
      <p:bldP spid="5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100" y="973905"/>
            <a:ext cx="93377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170" y="1115695"/>
            <a:ext cx="937069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170" y="1720850"/>
            <a:ext cx="962723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87170" y="2493010"/>
            <a:ext cx="960628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487170" y="3076575"/>
            <a:ext cx="6101715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487170" y="3884930"/>
            <a:ext cx="933386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487162" y="4813905"/>
            <a:ext cx="988123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8" grpId="0" bldLvl="0" animBg="1"/>
      <p:bldP spid="26" grpId="0" bldLvl="0" animBg="1"/>
      <p:bldP spid="30" grpId="0" bldLvl="0" animBg="1"/>
      <p:bldP spid="3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05" y="836745"/>
            <a:ext cx="8678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815" y="908500"/>
            <a:ext cx="9902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72735"/>
            <a:ext cx="10800000" cy="329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4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520" y="908500"/>
            <a:ext cx="9288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2935" y="3043555"/>
            <a:ext cx="218122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64380" y="3730625"/>
            <a:ext cx="5351780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88510" y="4467225"/>
            <a:ext cx="505079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05355" y="5809615"/>
            <a:ext cx="624586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669"/>
          <a:stretch>
            <a:fillRect/>
          </a:stretch>
        </p:blipFill>
        <p:spPr>
          <a:xfrm>
            <a:off x="623570" y="2637155"/>
            <a:ext cx="10800080" cy="2519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415415" y="3644900"/>
            <a:ext cx="989330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1127760" y="4437380"/>
            <a:ext cx="989330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84"/>
          <a:stretch>
            <a:fillRect/>
          </a:stretch>
        </p:blipFill>
        <p:spPr>
          <a:xfrm>
            <a:off x="695325" y="1785805"/>
            <a:ext cx="10800080" cy="328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1415415" y="3366770"/>
            <a:ext cx="10149840" cy="73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127760" y="4232275"/>
            <a:ext cx="739394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2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27295"/>
            <a:ext cx="1080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39240" y="3135630"/>
            <a:ext cx="981265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72540" y="4004945"/>
            <a:ext cx="10268585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253490" y="4820920"/>
            <a:ext cx="337439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