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94" r:id="rId4"/>
    <p:sldId id="393" r:id="rId5"/>
    <p:sldId id="392" r:id="rId6"/>
    <p:sldId id="391" r:id="rId7"/>
    <p:sldId id="390" r:id="rId8"/>
    <p:sldId id="389" r:id="rId9"/>
    <p:sldId id="388" r:id="rId10"/>
    <p:sldId id="387" r:id="rId11"/>
    <p:sldId id="386" r:id="rId12"/>
    <p:sldId id="385" r:id="rId13"/>
    <p:sldId id="384" r:id="rId14"/>
    <p:sldId id="382" r:id="rId15"/>
    <p:sldId id="381" r:id="rId16"/>
    <p:sldId id="380" r:id="rId17"/>
    <p:sldId id="379" r:id="rId18"/>
    <p:sldId id="378" r:id="rId19"/>
    <p:sldId id="376" r:id="rId20"/>
    <p:sldId id="375" r:id="rId21"/>
    <p:sldId id="374" r:id="rId22"/>
    <p:sldId id="373" r:id="rId23"/>
    <p:sldId id="372" r:id="rId24"/>
    <p:sldId id="370" r:id="rId25"/>
    <p:sldId id="369" r:id="rId26"/>
    <p:sldId id="368" r:id="rId27"/>
    <p:sldId id="367" r:id="rId28"/>
    <p:sldId id="466" r:id="rId29"/>
    <p:sldId id="366" r:id="rId30"/>
    <p:sldId id="364" r:id="rId31"/>
    <p:sldId id="363" r:id="rId32"/>
    <p:sldId id="362" r:id="rId33"/>
    <p:sldId id="361" r:id="rId34"/>
    <p:sldId id="359" r:id="rId35"/>
    <p:sldId id="358" r:id="rId36"/>
    <p:sldId id="357" r:id="rId37"/>
    <p:sldId id="356" r:id="rId38"/>
    <p:sldId id="355" r:id="rId39"/>
    <p:sldId id="354" r:id="rId40"/>
    <p:sldId id="352" r:id="rId41"/>
    <p:sldId id="351" r:id="rId42"/>
    <p:sldId id="350" r:id="rId43"/>
    <p:sldId id="349" r:id="rId44"/>
    <p:sldId id="348" r:id="rId45"/>
    <p:sldId id="347" r:id="rId46"/>
    <p:sldId id="346" r:id="rId47"/>
    <p:sldId id="345" r:id="rId48"/>
    <p:sldId id="344" r:id="rId49"/>
    <p:sldId id="343" r:id="rId50"/>
    <p:sldId id="342" r:id="rId51"/>
    <p:sldId id="340" r:id="rId52"/>
    <p:sldId id="339" r:id="rId53"/>
    <p:sldId id="338" r:id="rId54"/>
    <p:sldId id="337" r:id="rId55"/>
    <p:sldId id="327" r:id="rId56"/>
    <p:sldId id="326" r:id="rId57"/>
    <p:sldId id="325" r:id="rId58"/>
  </p:sldIdLst>
  <p:sldSz cx="12192000" cy="6858000"/>
  <p:notesSz cx="6858000" cy="9144000"/>
  <p:custDataLst>
    <p:tags r:id="rId6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gs" Target="tags/tag1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4.xml"/><Relationship Id="rId59" Type="http://schemas.openxmlformats.org/officeDocument/2006/relationships/presProps" Target="presProps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7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8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9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tags" Target="../tags/tag10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7.png"/><Relationship Id="rId2" Type="http://schemas.openxmlformats.org/officeDocument/2006/relationships/tags" Target="../tags/tag1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Relationship Id="rId3" Type="http://schemas.openxmlformats.org/officeDocument/2006/relationships/image" Target="../media/image62.png"/><Relationship Id="rId2" Type="http://schemas.openxmlformats.org/officeDocument/2006/relationships/tags" Target="../tags/tag12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16245"/>
            <a:ext cx="10800000" cy="2995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628590"/>
            <a:ext cx="10800000" cy="378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96790"/>
            <a:ext cx="10800000" cy="4569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30" y="1475555"/>
            <a:ext cx="10800000" cy="658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0320" y="1666304"/>
            <a:ext cx="295238" cy="314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97"/>
          <a:stretch>
            <a:fillRect/>
          </a:stretch>
        </p:blipFill>
        <p:spPr>
          <a:xfrm>
            <a:off x="2663825" y="2276475"/>
            <a:ext cx="8856435" cy="312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00345"/>
            <a:ext cx="10800000" cy="3271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1891131"/>
            <a:ext cx="314285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5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134090"/>
            <a:ext cx="361904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4366358"/>
            <a:ext cx="361904" cy="3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13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412690"/>
            <a:ext cx="10800000" cy="381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620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67376"/>
            <a:ext cx="314285" cy="333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4310172"/>
            <a:ext cx="314285" cy="32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46700"/>
            <a:ext cx="10800000" cy="3364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15" y="1946838"/>
            <a:ext cx="295238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659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20" y="1695298"/>
            <a:ext cx="361904" cy="32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8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00" y="3428815"/>
            <a:ext cx="10800000" cy="3308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925"/>
            <a:ext cx="10800000" cy="206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2496315"/>
            <a:ext cx="314285" cy="3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67336"/>
            <a:ext cx="314285" cy="33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765"/>
          <a:stretch>
            <a:fillRect/>
          </a:stretch>
        </p:blipFill>
        <p:spPr>
          <a:xfrm>
            <a:off x="767715" y="1694815"/>
            <a:ext cx="10800080" cy="334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795" y="1905000"/>
            <a:ext cx="51562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07" b="690"/>
          <a:stretch>
            <a:fillRect/>
          </a:stretch>
        </p:blipFill>
        <p:spPr>
          <a:xfrm>
            <a:off x="720090" y="1833245"/>
            <a:ext cx="10800080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3795" y="1905000"/>
            <a:ext cx="51562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6"/>
          <a:stretch>
            <a:fillRect/>
          </a:stretch>
        </p:blipFill>
        <p:spPr>
          <a:xfrm>
            <a:off x="1487170" y="1008380"/>
            <a:ext cx="10369640" cy="134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925"/>
            <a:ext cx="10800000" cy="3228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0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0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80255"/>
            <a:ext cx="10800000" cy="507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53286"/>
            <a:ext cx="314285" cy="33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8095" y="4397366"/>
            <a:ext cx="361904" cy="31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34148"/>
            <a:ext cx="314285" cy="33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3728524"/>
            <a:ext cx="295238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87" b="8169"/>
          <a:stretch>
            <a:fillRect/>
          </a:stretch>
        </p:blipFill>
        <p:spPr>
          <a:xfrm>
            <a:off x="2567305" y="6093460"/>
            <a:ext cx="9289505" cy="57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93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8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844490"/>
            <a:ext cx="10800000" cy="3235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29885"/>
            <a:ext cx="10800000" cy="3198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992180"/>
            <a:ext cx="295238" cy="324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9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468832"/>
            <a:ext cx="314285" cy="32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115096"/>
            <a:ext cx="361904" cy="31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58"/>
          <a:stretch>
            <a:fillRect/>
          </a:stretch>
        </p:blipFill>
        <p:spPr>
          <a:xfrm>
            <a:off x="2567305" y="3500755"/>
            <a:ext cx="9433015" cy="325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72735"/>
            <a:ext cx="10800000" cy="3278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3656" y="2001441"/>
            <a:ext cx="314285" cy="314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5535335"/>
            <a:ext cx="314285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6173630"/>
            <a:ext cx="295238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90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805" y="4268470"/>
            <a:ext cx="174053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7470" y="5057140"/>
            <a:ext cx="72517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87570" y="5534025"/>
            <a:ext cx="188404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81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0450" y="1016635"/>
            <a:ext cx="173863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285" y="1784065"/>
            <a:ext cx="1074849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4735" y="2289175"/>
            <a:ext cx="1258570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24900" y="3005455"/>
            <a:ext cx="1390650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78165" y="4311015"/>
            <a:ext cx="431800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29935" y="5481320"/>
            <a:ext cx="146812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19390" y="6222365"/>
            <a:ext cx="74803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1106012"/>
            <a:ext cx="580952" cy="32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790"/>
            <a:ext cx="10800000" cy="455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8250" y="5232806"/>
            <a:ext cx="885714" cy="32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40300"/>
            <a:ext cx="10800000" cy="397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625" y="1559440"/>
            <a:ext cx="1266666" cy="40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34291" y="4131965"/>
            <a:ext cx="828571" cy="32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32780"/>
            <a:ext cx="10800000" cy="2497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10476" y="2876173"/>
            <a:ext cx="1047618" cy="33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714" y="3610035"/>
            <a:ext cx="657142" cy="2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800000" cy="6021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1086485"/>
            <a:ext cx="1085714" cy="3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3425" y="955675"/>
            <a:ext cx="180149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582420"/>
            <a:ext cx="139065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86666" y="2374449"/>
            <a:ext cx="1304761" cy="32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5238" y="3013661"/>
            <a:ext cx="1428571" cy="333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900952" y="4339787"/>
            <a:ext cx="1295238" cy="36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67619" y="5627751"/>
            <a:ext cx="438095" cy="28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67619" y="1115012"/>
            <a:ext cx="1914285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3031381"/>
            <a:ext cx="1209523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0952" y="4318494"/>
            <a:ext cx="1038095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205" y="5364480"/>
            <a:ext cx="387667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42155"/>
            <a:ext cx="10800000" cy="1334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76290"/>
            <a:ext cx="10800000" cy="3954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844490"/>
            <a:ext cx="10800000" cy="317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2045013"/>
            <a:ext cx="314285" cy="32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5720" y="2675229"/>
            <a:ext cx="361904" cy="32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91" y="3314994"/>
            <a:ext cx="314285" cy="33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15" y="3954759"/>
            <a:ext cx="295238" cy="32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91" y="4594523"/>
            <a:ext cx="314285" cy="32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310" y="836930"/>
            <a:ext cx="9771380" cy="602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6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19830" y="4725035"/>
            <a:ext cx="238950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9517" y="5657167"/>
            <a:ext cx="1460534" cy="312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7355" y="972185"/>
            <a:ext cx="275399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680" y="3072765"/>
            <a:ext cx="406781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39920" y="4225925"/>
            <a:ext cx="290893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37"/>
          <a:stretch>
            <a:fillRect/>
          </a:stretch>
        </p:blipFill>
        <p:spPr>
          <a:xfrm>
            <a:off x="767080" y="3789045"/>
            <a:ext cx="10800080" cy="576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9"/>
          <a:stretch>
            <a:fillRect/>
          </a:stretch>
        </p:blipFill>
        <p:spPr>
          <a:xfrm>
            <a:off x="2207260" y="3717290"/>
            <a:ext cx="8854440" cy="31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48"/>
          <a:stretch>
            <a:fillRect/>
          </a:stretch>
        </p:blipFill>
        <p:spPr>
          <a:xfrm>
            <a:off x="682625" y="913315"/>
            <a:ext cx="10800000" cy="512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5160" y="3693795"/>
            <a:ext cx="11381740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5160" y="4520565"/>
            <a:ext cx="1091311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45160" y="5391150"/>
            <a:ext cx="1104074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1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603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90" y="1108075"/>
            <a:ext cx="10769600" cy="3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895" y="1824355"/>
            <a:ext cx="1083627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3895" y="2656840"/>
            <a:ext cx="1102296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3895" y="3474085"/>
            <a:ext cx="1080516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3895" y="4417695"/>
            <a:ext cx="10935970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83895" y="5296535"/>
            <a:ext cx="974725" cy="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/>
          <p:cNvSpPr/>
          <p:nvPr/>
        </p:nvSpPr>
        <p:spPr bwMode="white">
          <a:xfrm>
            <a:off x="683895" y="5283200"/>
            <a:ext cx="10977245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/>
          <p:cNvSpPr/>
          <p:nvPr/>
        </p:nvSpPr>
        <p:spPr bwMode="white">
          <a:xfrm>
            <a:off x="683895" y="5879465"/>
            <a:ext cx="1094740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3" grpId="0" bldLvl="0" animBg="1"/>
      <p:bldP spid="32" grpId="0" bldLvl="0" animBg="1"/>
      <p:bldP spid="43" grpId="0" bldLvl="0" animBg="1"/>
      <p:bldP spid="53" grpId="0" bldLvl="0" animBg="1"/>
      <p:bldP spid="54" grpId="0" bldLvl="0" animBg="1"/>
      <p:bldP spid="6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820"/>
            <a:ext cx="682117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17820"/>
            <a:ext cx="10800000" cy="3222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1171425" y="1998982"/>
            <a:ext cx="295238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161901" y="3295721"/>
            <a:ext cx="314285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133330" y="3944091"/>
            <a:ext cx="361904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860365"/>
            <a:ext cx="10800000" cy="313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4445"/>
            <a:ext cx="10800000" cy="3911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56</vt:i4>
      </vt:variant>
    </vt:vector>
  </HeadingPairs>
  <TitlesOfParts>
    <vt:vector size="6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2024-01-05T04:00:43Z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