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87" r:id="rId4"/>
    <p:sldId id="386" r:id="rId5"/>
    <p:sldId id="385" r:id="rId6"/>
    <p:sldId id="384" r:id="rId7"/>
    <p:sldId id="383" r:id="rId8"/>
    <p:sldId id="382" r:id="rId9"/>
    <p:sldId id="381" r:id="rId10"/>
    <p:sldId id="380" r:id="rId11"/>
    <p:sldId id="379" r:id="rId12"/>
    <p:sldId id="378" r:id="rId13"/>
    <p:sldId id="376" r:id="rId14"/>
    <p:sldId id="375" r:id="rId15"/>
    <p:sldId id="374" r:id="rId16"/>
    <p:sldId id="373" r:id="rId17"/>
    <p:sldId id="372" r:id="rId18"/>
    <p:sldId id="370" r:id="rId19"/>
    <p:sldId id="369" r:id="rId20"/>
    <p:sldId id="368" r:id="rId21"/>
    <p:sldId id="367" r:id="rId22"/>
    <p:sldId id="366" r:id="rId23"/>
    <p:sldId id="365" r:id="rId24"/>
    <p:sldId id="364" r:id="rId25"/>
    <p:sldId id="363" r:id="rId26"/>
    <p:sldId id="362" r:id="rId27"/>
    <p:sldId id="361" r:id="rId28"/>
    <p:sldId id="360" r:id="rId29"/>
    <p:sldId id="359" r:id="rId30"/>
    <p:sldId id="358" r:id="rId31"/>
    <p:sldId id="357" r:id="rId32"/>
    <p:sldId id="356" r:id="rId33"/>
    <p:sldId id="355" r:id="rId34"/>
    <p:sldId id="354" r:id="rId35"/>
    <p:sldId id="353" r:id="rId36"/>
    <p:sldId id="351" r:id="rId37"/>
    <p:sldId id="350" r:id="rId38"/>
    <p:sldId id="348" r:id="rId39"/>
    <p:sldId id="347" r:id="rId40"/>
    <p:sldId id="346" r:id="rId41"/>
    <p:sldId id="345" r:id="rId42"/>
    <p:sldId id="344" r:id="rId43"/>
    <p:sldId id="343" r:id="rId44"/>
    <p:sldId id="342" r:id="rId45"/>
    <p:sldId id="341" r:id="rId46"/>
    <p:sldId id="340" r:id="rId47"/>
    <p:sldId id="339" r:id="rId48"/>
    <p:sldId id="338" r:id="rId49"/>
    <p:sldId id="336" r:id="rId50"/>
    <p:sldId id="335" r:id="rId51"/>
    <p:sldId id="334" r:id="rId52"/>
    <p:sldId id="333" r:id="rId53"/>
    <p:sldId id="327" r:id="rId54"/>
    <p:sldId id="326" r:id="rId55"/>
    <p:sldId id="325" r:id="rId56"/>
  </p:sldIdLst>
  <p:sldSz cx="12192000" cy="6858000"/>
  <p:notesSz cx="6858000" cy="9144000"/>
  <p:custDataLst>
    <p:tags r:id="rId6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 userDrawn="1">
          <p15:clr>
            <a:srgbClr val="A4A3A4"/>
          </p15:clr>
        </p15:guide>
        <p15:guide id="2" pos="389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74"/>
        <p:guide pos="389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0" Type="http://schemas.openxmlformats.org/officeDocument/2006/relationships/tags" Target="tags/tag18.xml"/><Relationship Id="rId6" Type="http://schemas.openxmlformats.org/officeDocument/2006/relationships/slide" Target="slides/slide4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14.png"/><Relationship Id="rId2" Type="http://schemas.openxmlformats.org/officeDocument/2006/relationships/tags" Target="../tags/tag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3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4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tags" Target="../tags/tag5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tags" Target="../tags/tag6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tags" Target="../tags/tag7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image" Target="../media/image39.png"/><Relationship Id="rId2" Type="http://schemas.openxmlformats.org/officeDocument/2006/relationships/tags" Target="../tags/tag8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.xml"/><Relationship Id="rId3" Type="http://schemas.openxmlformats.org/officeDocument/2006/relationships/image" Target="../media/image42.png"/><Relationship Id="rId2" Type="http://schemas.openxmlformats.org/officeDocument/2006/relationships/tags" Target="../tags/tag10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9.png"/><Relationship Id="rId2" Type="http://schemas.openxmlformats.org/officeDocument/2006/relationships/tags" Target="../tags/tag12.xml"/><Relationship Id="rId1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3.png"/><Relationship Id="rId2" Type="http://schemas.openxmlformats.org/officeDocument/2006/relationships/tags" Target="../tags/tag13.xml"/><Relationship Id="rId1" Type="http://schemas.openxmlformats.org/officeDocument/2006/relationships/image" Target="../media/image52.png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4.png"/><Relationship Id="rId2" Type="http://schemas.openxmlformats.org/officeDocument/2006/relationships/tags" Target="../tags/tag14.xml"/><Relationship Id="rId1" Type="http://schemas.openxmlformats.org/officeDocument/2006/relationships/image" Target="../media/image53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image" Target="../media/image59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916245"/>
            <a:ext cx="10800000" cy="3025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1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086523"/>
            <a:ext cx="314285" cy="334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3252928"/>
            <a:ext cx="314285" cy="324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9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248821"/>
            <a:ext cx="314285" cy="334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2960"/>
            <a:ext cx="10800000" cy="2060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196190" y="3782811"/>
            <a:ext cx="295238" cy="314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0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9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6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340300"/>
            <a:ext cx="10800000" cy="4169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91" y="1521601"/>
            <a:ext cx="314285" cy="324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484445"/>
            <a:ext cx="10800000" cy="2829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6046" y="1741641"/>
            <a:ext cx="314285" cy="323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25"/>
          <a:stretch>
            <a:fillRect/>
          </a:stretch>
        </p:blipFill>
        <p:spPr>
          <a:xfrm>
            <a:off x="2687320" y="4517390"/>
            <a:ext cx="8712925" cy="1186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345"/>
            <a:ext cx="10800000" cy="3548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8095" y="1929296"/>
            <a:ext cx="361904" cy="324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4096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527000"/>
            <a:ext cx="314285" cy="33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2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241"/>
          <a:stretch>
            <a:fillRect/>
          </a:stretch>
        </p:blipFill>
        <p:spPr>
          <a:xfrm>
            <a:off x="720090" y="5156835"/>
            <a:ext cx="10800080" cy="1512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7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09"/>
          <a:stretch>
            <a:fillRect/>
          </a:stretch>
        </p:blipFill>
        <p:spPr>
          <a:xfrm>
            <a:off x="720090" y="1060000"/>
            <a:ext cx="10800080" cy="4738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5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700345"/>
            <a:ext cx="10800000" cy="2786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6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8095" y="1162523"/>
            <a:ext cx="361904" cy="32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4001330"/>
            <a:ext cx="314285" cy="333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6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6190" y="1143622"/>
            <a:ext cx="295238" cy="314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1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8095" y="1200943"/>
            <a:ext cx="361904" cy="314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93235"/>
            <a:ext cx="10800000" cy="6119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084"/>
          <a:stretch>
            <a:fillRect/>
          </a:stretch>
        </p:blipFill>
        <p:spPr>
          <a:xfrm>
            <a:off x="695325" y="1412875"/>
            <a:ext cx="10800080" cy="4257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11645"/>
            <a:ext cx="10800000" cy="2915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8095" y="3478400"/>
            <a:ext cx="361904" cy="31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92" b="664"/>
          <a:stretch>
            <a:fillRect/>
          </a:stretch>
        </p:blipFill>
        <p:spPr>
          <a:xfrm>
            <a:off x="720090" y="1052830"/>
            <a:ext cx="10800080" cy="1871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1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143456"/>
            <a:ext cx="314285" cy="323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3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91100"/>
            <a:ext cx="10800000" cy="4163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58095" y="1495909"/>
            <a:ext cx="361904" cy="314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556200"/>
            <a:ext cx="10800000" cy="3751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20" y="1708941"/>
            <a:ext cx="361904" cy="315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2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084"/>
          <a:stretch>
            <a:fillRect/>
          </a:stretch>
        </p:blipFill>
        <p:spPr>
          <a:xfrm>
            <a:off x="767080" y="2964815"/>
            <a:ext cx="10800080" cy="2912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478"/>
          <a:stretch>
            <a:fillRect/>
          </a:stretch>
        </p:blipFill>
        <p:spPr>
          <a:xfrm>
            <a:off x="695325" y="1124770"/>
            <a:ext cx="10800080" cy="2616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812"/>
          <a:stretch>
            <a:fillRect/>
          </a:stretch>
        </p:blipFill>
        <p:spPr>
          <a:xfrm>
            <a:off x="695325" y="3789045"/>
            <a:ext cx="10800080" cy="2880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35"/>
          <a:stretch>
            <a:fillRect/>
          </a:stretch>
        </p:blipFill>
        <p:spPr>
          <a:xfrm>
            <a:off x="695325" y="987610"/>
            <a:ext cx="10800080" cy="2738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3723455"/>
            <a:ext cx="10800000" cy="3062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233656" y="3990621"/>
            <a:ext cx="314285" cy="324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761940"/>
            <a:ext cx="10800000" cy="3333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91" y="1819085"/>
            <a:ext cx="314285" cy="314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764355"/>
            <a:ext cx="10800000" cy="4428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33965" y="1022033"/>
            <a:ext cx="361904" cy="314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4940750"/>
            <a:ext cx="10800000" cy="1955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172060" y="5017074"/>
            <a:ext cx="295238" cy="324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3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81945" y="4565650"/>
            <a:ext cx="969645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5194300"/>
            <a:ext cx="894715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972000"/>
            <a:ext cx="10034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097645" y="1063625"/>
            <a:ext cx="1642110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05480" y="2513907"/>
            <a:ext cx="610551" cy="23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98795" y="4854575"/>
            <a:ext cx="162242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48760" y="5624307"/>
            <a:ext cx="1274195" cy="372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82748" y="6262338"/>
            <a:ext cx="1495408" cy="372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972000"/>
            <a:ext cx="99847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58886" y="2407596"/>
            <a:ext cx="642757" cy="299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26241" y="3675853"/>
            <a:ext cx="1496833" cy="299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26158" y="4301174"/>
            <a:ext cx="554708" cy="30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50081" y="4944110"/>
            <a:ext cx="1338345" cy="299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0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972000"/>
            <a:ext cx="101756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55370" y="4395650"/>
            <a:ext cx="843481" cy="233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83404" y="4970751"/>
            <a:ext cx="987052" cy="305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19928" y="6336617"/>
            <a:ext cx="852454" cy="296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80725" y="6255744"/>
            <a:ext cx="996025" cy="314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9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43809" y="1810525"/>
            <a:ext cx="2142857" cy="36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2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118"/>
          <a:stretch>
            <a:fillRect/>
          </a:stretch>
        </p:blipFill>
        <p:spPr>
          <a:xfrm>
            <a:off x="767080" y="5234305"/>
            <a:ext cx="10800080" cy="1219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00"/>
          <a:stretch>
            <a:fillRect/>
          </a:stretch>
        </p:blipFill>
        <p:spPr>
          <a:xfrm>
            <a:off x="983615" y="1111435"/>
            <a:ext cx="10800080" cy="5153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56045" y="1055370"/>
            <a:ext cx="119253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24695" y="2348865"/>
            <a:ext cx="2033270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02245" y="2964815"/>
            <a:ext cx="203835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31950" y="4364990"/>
            <a:ext cx="1584325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00190" y="5728335"/>
            <a:ext cx="163068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1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7619" y="3279242"/>
            <a:ext cx="1657143" cy="400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4061034"/>
            <a:ext cx="809523" cy="23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0952" y="5376734"/>
            <a:ext cx="1552380" cy="324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0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05714" y="1057932"/>
            <a:ext cx="1161904" cy="334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34285" y="1764490"/>
            <a:ext cx="1228571" cy="401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24761" y="3148962"/>
            <a:ext cx="1390476" cy="334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7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826"/>
          <a:stretch>
            <a:fillRect/>
          </a:stretch>
        </p:blipFill>
        <p:spPr>
          <a:xfrm>
            <a:off x="695325" y="3739515"/>
            <a:ext cx="10800080" cy="271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153"/>
          <a:stretch>
            <a:fillRect/>
          </a:stretch>
        </p:blipFill>
        <p:spPr>
          <a:xfrm>
            <a:off x="695325" y="764725"/>
            <a:ext cx="10800080" cy="1367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988635"/>
            <a:ext cx="10800000" cy="4871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0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81904" y="4889363"/>
            <a:ext cx="933333" cy="238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9047" y="5508898"/>
            <a:ext cx="857142" cy="362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2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10476" y="1133990"/>
            <a:ext cx="2085713" cy="32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44385" y="2272030"/>
            <a:ext cx="162306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98640" y="3573145"/>
            <a:ext cx="2687320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42130" y="5852160"/>
            <a:ext cx="262572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8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815" y="1065530"/>
            <a:ext cx="43497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340" y="1752600"/>
            <a:ext cx="40830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6815" y="2439035"/>
            <a:ext cx="43497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6340" y="3126105"/>
            <a:ext cx="40830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86815" y="3812540"/>
            <a:ext cx="43497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8240" y="4499610"/>
            <a:ext cx="50038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6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9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48"/>
          <a:stretch>
            <a:fillRect/>
          </a:stretch>
        </p:blipFill>
        <p:spPr>
          <a:xfrm>
            <a:off x="684530" y="1169220"/>
            <a:ext cx="10800000" cy="5394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343660" y="3789045"/>
            <a:ext cx="1026414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23570" y="4437380"/>
            <a:ext cx="1098423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3"/>
            </p:custDataLst>
          </p:nvPr>
        </p:nvSpPr>
        <p:spPr bwMode="white">
          <a:xfrm>
            <a:off x="607060" y="5066665"/>
            <a:ext cx="1100391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4"/>
            </p:custDataLst>
          </p:nvPr>
        </p:nvSpPr>
        <p:spPr bwMode="white">
          <a:xfrm>
            <a:off x="535305" y="5784215"/>
            <a:ext cx="1094359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 bldLvl="0" animBg="1"/>
      <p:bldP spid="37" grpId="0" bldLvl="0" animBg="1"/>
      <p:bldP spid="38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350" y="972000"/>
            <a:ext cx="10800000" cy="5455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8340" y="972820"/>
            <a:ext cx="1096772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8340" y="1607820"/>
            <a:ext cx="1091501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8340" y="2442845"/>
            <a:ext cx="10928985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88340" y="3077845"/>
            <a:ext cx="1091438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688340" y="3721735"/>
            <a:ext cx="1083881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/>
          <p:cNvSpPr/>
          <p:nvPr/>
        </p:nvSpPr>
        <p:spPr bwMode="white">
          <a:xfrm>
            <a:off x="688340" y="4441190"/>
            <a:ext cx="1094295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/>
        </p:nvSpPr>
        <p:spPr bwMode="white">
          <a:xfrm>
            <a:off x="688340" y="5061585"/>
            <a:ext cx="1098804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/>
        </p:nvSpPr>
        <p:spPr bwMode="white">
          <a:xfrm>
            <a:off x="688340" y="5753100"/>
            <a:ext cx="670496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9" grpId="0" bldLvl="0" animBg="1"/>
      <p:bldP spid="25" grpId="0" bldLvl="0" animBg="1"/>
      <p:bldP spid="34" grpId="0" bldLvl="0" animBg="1"/>
      <p:bldP spid="40" grpId="0" bldLvl="0" animBg="1"/>
      <p:bldP spid="49" grpId="0" bldLvl="0" animBg="1"/>
      <p:bldP spid="57" grpId="0" bldLvl="0" animBg="1"/>
      <p:bldP spid="67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5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2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6666" y="1201013"/>
            <a:ext cx="314285" cy="324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666" y="1916680"/>
            <a:ext cx="314285" cy="324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8095" y="2632347"/>
            <a:ext cx="361904" cy="314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6666" y="3338471"/>
            <a:ext cx="314285" cy="324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8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1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0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COMMONDATA" val="eyJoZGlkIjoiMGI4MTk1OTY3ODM4ZTg3ZDU5ZmNiYWExM2RhNTY4NDAifQ=="/>
  <p:tag name="commondata" val="eyJoZGlkIjoiYTY1YTJmZjRhMDVhODY4MWZkM2Y1NjZmNGFiZDE4Mj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6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2024-01-05T03:59:02Z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