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6.png"/><Relationship Id="rId2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2925445"/>
            <a:ext cx="9201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20395"/>
            <a:ext cx="10630535" cy="630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13"/>
          <a:stretch>
            <a:fillRect/>
          </a:stretch>
        </p:blipFill>
        <p:spPr>
          <a:xfrm>
            <a:off x="982980" y="908685"/>
            <a:ext cx="10800080" cy="561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19550" y="2036445"/>
            <a:ext cx="129730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2350" y="4763770"/>
            <a:ext cx="17716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5589270"/>
            <a:ext cx="78168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6235"/>
            <a:ext cx="10800000" cy="46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2971107"/>
            <a:ext cx="1104761" cy="419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78" b="-1250"/>
          <a:stretch>
            <a:fillRect/>
          </a:stretch>
        </p:blipFill>
        <p:spPr>
          <a:xfrm>
            <a:off x="720090" y="981075"/>
            <a:ext cx="10800080" cy="100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9048115" y="1049655"/>
            <a:ext cx="11049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87"/>
          <a:stretch>
            <a:fillRect/>
          </a:stretch>
        </p:blipFill>
        <p:spPr>
          <a:xfrm>
            <a:off x="720090" y="972185"/>
            <a:ext cx="10800080" cy="5443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01720" y="1134110"/>
            <a:ext cx="249491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2080" y="1988820"/>
            <a:ext cx="1049020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270" y="3860800"/>
            <a:ext cx="249491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8112125" y="4797425"/>
            <a:ext cx="160274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80380"/>
            <a:ext cx="10800000" cy="443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04758" y="3094676"/>
            <a:ext cx="2361904" cy="46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36" b="-859"/>
          <a:stretch>
            <a:fillRect/>
          </a:stretch>
        </p:blipFill>
        <p:spPr>
          <a:xfrm>
            <a:off x="695325" y="1196975"/>
            <a:ext cx="10800080" cy="86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343660" y="1196975"/>
            <a:ext cx="70866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9693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1514" y="4429711"/>
            <a:ext cx="2230959" cy="3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72000"/>
            <a:ext cx="10094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3955" y="1087734"/>
            <a:ext cx="1602368" cy="38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85850" y="5254163"/>
            <a:ext cx="1557858" cy="39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08500"/>
            <a:ext cx="9902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4910" y="1913659"/>
            <a:ext cx="1563096" cy="38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988635"/>
            <a:ext cx="10800000" cy="2761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3489" y="2151097"/>
            <a:ext cx="1980952" cy="42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40" y="908685"/>
            <a:ext cx="10053955" cy="614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8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5708404"/>
            <a:ext cx="1209523" cy="31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64540"/>
            <a:ext cx="10356215" cy="6145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908500"/>
            <a:ext cx="93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0095" y="3569504"/>
            <a:ext cx="305396" cy="35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3587" y="4362847"/>
            <a:ext cx="338412" cy="35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3587" y="5941269"/>
            <a:ext cx="330158" cy="35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05" y="1125035"/>
            <a:ext cx="8726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5409" y="1178938"/>
            <a:ext cx="361672" cy="33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68494" y="1918190"/>
            <a:ext cx="307806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45409" y="2657441"/>
            <a:ext cx="361672" cy="33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6189" y="3396692"/>
            <a:ext cx="315501" cy="32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3885" y="4135944"/>
            <a:ext cx="284720" cy="33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45409" y="4867494"/>
            <a:ext cx="361672" cy="33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68494" y="5599045"/>
            <a:ext cx="307806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62770" y="1051560"/>
            <a:ext cx="134302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2857" y="3059766"/>
            <a:ext cx="847619" cy="30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0000" y="5605126"/>
            <a:ext cx="790476" cy="4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1000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430" y="3541138"/>
            <a:ext cx="2011428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6317" y="4362733"/>
            <a:ext cx="1570325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7394" y="6005923"/>
            <a:ext cx="1826165" cy="37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10121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8939" y="2793767"/>
            <a:ext cx="2365169" cy="48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8137" y="4499441"/>
            <a:ext cx="1481578" cy="34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9035" y="5285302"/>
            <a:ext cx="446258" cy="48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908500"/>
            <a:ext cx="9991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74879" y="1120199"/>
            <a:ext cx="1656420" cy="47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6503" y="3590031"/>
            <a:ext cx="1709284" cy="38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7760" y="4159250"/>
            <a:ext cx="200406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91990" y="5924550"/>
            <a:ext cx="217424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4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1916880"/>
            <a:ext cx="10800000" cy="456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9561248" y="4718948"/>
            <a:ext cx="1504761" cy="4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047115" y="5501005"/>
            <a:ext cx="244665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1125035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3470" y="1996440"/>
            <a:ext cx="356425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51300" y="3514725"/>
            <a:ext cx="207391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64995" y="5102860"/>
            <a:ext cx="5216525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070"/>
            <a:ext cx="10800000" cy="163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81655" y="2374900"/>
            <a:ext cx="438340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