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42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0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2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3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4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tags" Target="../tags/tag5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25.png"/><Relationship Id="rId2" Type="http://schemas.openxmlformats.org/officeDocument/2006/relationships/tags" Target="../tags/tag8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95425" y="2990850"/>
            <a:ext cx="92011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14875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42854" y="1305351"/>
            <a:ext cx="1342857" cy="4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1901" y="3124398"/>
            <a:ext cx="1447619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43090" y="3892550"/>
            <a:ext cx="290512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908685"/>
            <a:ext cx="10505440" cy="6195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85315" y="1669415"/>
            <a:ext cx="252349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71495" y="3645535"/>
            <a:ext cx="2983865" cy="461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61205" y="5283200"/>
            <a:ext cx="3496310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53105" y="681355"/>
            <a:ext cx="3122930" cy="8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72255" y="2759710"/>
            <a:ext cx="2211070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29840" y="4468495"/>
            <a:ext cx="209613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80255"/>
            <a:ext cx="9864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900743" y="6044182"/>
            <a:ext cx="1139597" cy="47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190" y="836930"/>
            <a:ext cx="9152255" cy="6020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26960" y="952500"/>
            <a:ext cx="215455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33725" y="2406015"/>
            <a:ext cx="2629535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08830" y="3133090"/>
            <a:ext cx="103060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30755" y="3867785"/>
            <a:ext cx="218313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92020" y="6068695"/>
            <a:ext cx="1443355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8500"/>
            <a:ext cx="96931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86328" y="2731501"/>
            <a:ext cx="2521582" cy="36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59429" y="4331976"/>
            <a:ext cx="1265065" cy="47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908685"/>
            <a:ext cx="9120505" cy="5965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88000" y="993775"/>
            <a:ext cx="128333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09365" y="3924300"/>
            <a:ext cx="102679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72000"/>
            <a:ext cx="10800000" cy="5403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3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728"/>
          <a:stretch>
            <a:fillRect/>
          </a:stretch>
        </p:blipFill>
        <p:spPr>
          <a:xfrm>
            <a:off x="720090" y="1700530"/>
            <a:ext cx="10800080" cy="4752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93"/>
          <a:stretch>
            <a:fillRect/>
          </a:stretch>
        </p:blipFill>
        <p:spPr>
          <a:xfrm>
            <a:off x="911860" y="908870"/>
            <a:ext cx="10800080" cy="1768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460"/>
          <a:stretch>
            <a:fillRect/>
          </a:stretch>
        </p:blipFill>
        <p:spPr>
          <a:xfrm>
            <a:off x="911225" y="2564765"/>
            <a:ext cx="10800080" cy="3816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67619" y="4831243"/>
            <a:ext cx="1961905" cy="409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66"/>
          <a:stretch>
            <a:fillRect/>
          </a:stretch>
        </p:blipFill>
        <p:spPr>
          <a:xfrm>
            <a:off x="767715" y="764725"/>
            <a:ext cx="10800080" cy="2766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494"/>
          <a:stretch>
            <a:fillRect/>
          </a:stretch>
        </p:blipFill>
        <p:spPr>
          <a:xfrm>
            <a:off x="767715" y="3284855"/>
            <a:ext cx="10800080" cy="3744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368"/>
          <a:stretch>
            <a:fillRect/>
          </a:stretch>
        </p:blipFill>
        <p:spPr>
          <a:xfrm>
            <a:off x="767715" y="4099560"/>
            <a:ext cx="10800080" cy="2641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45"/>
          <a:stretch>
            <a:fillRect/>
          </a:stretch>
        </p:blipFill>
        <p:spPr>
          <a:xfrm>
            <a:off x="767715" y="1413060"/>
            <a:ext cx="10800080" cy="2686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905" y="1340485"/>
            <a:ext cx="48577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905" y="2967990"/>
            <a:ext cx="558800" cy="87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343660" y="3992245"/>
            <a:ext cx="558800" cy="87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271905" y="4869180"/>
            <a:ext cx="558800" cy="87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263"/>
          <a:stretch>
            <a:fillRect/>
          </a:stretch>
        </p:blipFill>
        <p:spPr>
          <a:xfrm>
            <a:off x="839470" y="1053015"/>
            <a:ext cx="10800080" cy="3600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54125" y="953770"/>
            <a:ext cx="856615" cy="131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1270" y="2623185"/>
            <a:ext cx="791845" cy="128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116"/>
          <a:stretch>
            <a:fillRect/>
          </a:stretch>
        </p:blipFill>
        <p:spPr>
          <a:xfrm>
            <a:off x="839470" y="4653280"/>
            <a:ext cx="10800080" cy="1728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199515" y="4518025"/>
            <a:ext cx="791845" cy="1287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08"/>
          <a:stretch>
            <a:fillRect/>
          </a:stretch>
        </p:blipFill>
        <p:spPr>
          <a:xfrm>
            <a:off x="695325" y="1628960"/>
            <a:ext cx="10800080" cy="3538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33330" y="1824191"/>
            <a:ext cx="352380" cy="40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4758" y="2748125"/>
            <a:ext cx="380952" cy="41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4758" y="3672059"/>
            <a:ext cx="380952" cy="41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3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177155" y="1009015"/>
            <a:ext cx="179070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05714" y="2984963"/>
            <a:ext cx="1809523" cy="41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39047" y="4816665"/>
            <a:ext cx="1123809" cy="41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115" y="972000"/>
            <a:ext cx="9927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9994" y="1962684"/>
            <a:ext cx="936744" cy="47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58748" y="4487616"/>
            <a:ext cx="1391985" cy="385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44446" y="5329260"/>
            <a:ext cx="1794698" cy="385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80255"/>
            <a:ext cx="9621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0620" y="2788285"/>
            <a:ext cx="254508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7167" y="6154060"/>
            <a:ext cx="2188980" cy="37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80255"/>
            <a:ext cx="97537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10983" y="1221331"/>
            <a:ext cx="1488012" cy="37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48259" y="2917474"/>
            <a:ext cx="1462208" cy="33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58510" y="5918835"/>
            <a:ext cx="207137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916880"/>
            <a:ext cx="10800000" cy="282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10482" y="2212701"/>
            <a:ext cx="2047619" cy="50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67625" y="3119250"/>
            <a:ext cx="2047619" cy="515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571" y="2202025"/>
            <a:ext cx="2714285" cy="41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8095" y="4013690"/>
            <a:ext cx="1914285" cy="41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39047" y="4929058"/>
            <a:ext cx="1171428" cy="410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2024-01-06T15:46:03Z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