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1" r:id="rId4"/>
    <p:sldId id="390" r:id="rId5"/>
    <p:sldId id="389" r:id="rId6"/>
    <p:sldId id="388" r:id="rId7"/>
    <p:sldId id="387" r:id="rId8"/>
    <p:sldId id="386" r:id="rId9"/>
    <p:sldId id="385" r:id="rId10"/>
    <p:sldId id="384" r:id="rId11"/>
    <p:sldId id="383" r:id="rId12"/>
    <p:sldId id="381" r:id="rId13"/>
    <p:sldId id="380" r:id="rId14"/>
    <p:sldId id="379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0" r:id="rId23"/>
    <p:sldId id="369" r:id="rId24"/>
    <p:sldId id="368" r:id="rId25"/>
    <p:sldId id="367" r:id="rId26"/>
    <p:sldId id="366" r:id="rId27"/>
    <p:sldId id="364" r:id="rId28"/>
    <p:sldId id="363" r:id="rId29"/>
    <p:sldId id="362" r:id="rId30"/>
    <p:sldId id="361" r:id="rId31"/>
    <p:sldId id="360" r:id="rId32"/>
    <p:sldId id="358" r:id="rId33"/>
    <p:sldId id="357" r:id="rId34"/>
    <p:sldId id="356" r:id="rId35"/>
    <p:sldId id="355" r:id="rId36"/>
    <p:sldId id="354" r:id="rId37"/>
    <p:sldId id="353" r:id="rId38"/>
    <p:sldId id="352" r:id="rId39"/>
    <p:sldId id="350" r:id="rId40"/>
    <p:sldId id="349" r:id="rId41"/>
    <p:sldId id="348" r:id="rId42"/>
    <p:sldId id="346" r:id="rId43"/>
    <p:sldId id="345" r:id="rId44"/>
    <p:sldId id="344" r:id="rId45"/>
    <p:sldId id="343" r:id="rId46"/>
    <p:sldId id="342" r:id="rId47"/>
    <p:sldId id="340" r:id="rId48"/>
    <p:sldId id="339" r:id="rId49"/>
    <p:sldId id="338" r:id="rId50"/>
    <p:sldId id="337" r:id="rId51"/>
    <p:sldId id="336" r:id="rId52"/>
    <p:sldId id="335" r:id="rId53"/>
    <p:sldId id="334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30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3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4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5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tags" Target="../tags/tag7.xml"/><Relationship Id="rId3" Type="http://schemas.openxmlformats.org/officeDocument/2006/relationships/image" Target="../media/image34.png"/><Relationship Id="rId2" Type="http://schemas.openxmlformats.org/officeDocument/2006/relationships/tags" Target="../tags/tag6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tags" Target="../tags/tag8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43.png"/><Relationship Id="rId2" Type="http://schemas.openxmlformats.org/officeDocument/2006/relationships/tags" Target="../tags/tag9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44.png"/><Relationship Id="rId2" Type="http://schemas.openxmlformats.org/officeDocument/2006/relationships/tags" Target="../tags/tag1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48.png"/><Relationship Id="rId2" Type="http://schemas.openxmlformats.org/officeDocument/2006/relationships/tags" Target="../tags/tag13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54.png"/><Relationship Id="rId2" Type="http://schemas.openxmlformats.org/officeDocument/2006/relationships/tags" Target="../tags/tag1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8.png"/><Relationship Id="rId2" Type="http://schemas.openxmlformats.org/officeDocument/2006/relationships/tags" Target="../tags/tag24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62.png"/><Relationship Id="rId2" Type="http://schemas.openxmlformats.org/officeDocument/2006/relationships/tags" Target="../tags/tag25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16245"/>
            <a:ext cx="10800000" cy="297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04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10301"/>
            <a:ext cx="361904" cy="3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603818"/>
            <a:ext cx="314285" cy="3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>
            <a:fillRect/>
          </a:stretch>
        </p:blipFill>
        <p:spPr>
          <a:xfrm>
            <a:off x="2567305" y="5229225"/>
            <a:ext cx="7776935" cy="134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19800"/>
            <a:ext cx="10800000" cy="19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2572875"/>
            <a:ext cx="295238" cy="32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5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1219835"/>
            <a:ext cx="333375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36"/>
          <a:stretch>
            <a:fillRect/>
          </a:stretch>
        </p:blipFill>
        <p:spPr>
          <a:xfrm>
            <a:off x="720090" y="1052195"/>
            <a:ext cx="10800080" cy="475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272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72035" r="441" b="-3208"/>
          <a:stretch>
            <a:fillRect/>
          </a:stretch>
        </p:blipFill>
        <p:spPr>
          <a:xfrm>
            <a:off x="695960" y="1413510"/>
            <a:ext cx="1080008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8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320728"/>
            <a:ext cx="361904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76779"/>
            <a:ext cx="295238" cy="31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905818"/>
            <a:ext cx="314285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3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868099"/>
            <a:ext cx="361904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577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800000" cy="5473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380930"/>
            <a:ext cx="10800000" cy="5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05"/>
          <a:stretch>
            <a:fillRect/>
          </a:stretch>
        </p:blipFill>
        <p:spPr>
          <a:xfrm>
            <a:off x="720090" y="972185"/>
            <a:ext cx="10800080" cy="548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82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485" b="-1038"/>
          <a:stretch>
            <a:fillRect/>
          </a:stretch>
        </p:blipFill>
        <p:spPr>
          <a:xfrm>
            <a:off x="720090" y="909320"/>
            <a:ext cx="10800080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62746"/>
            <a:ext cx="314285" cy="33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295"/>
            <a:ext cx="10561955" cy="615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920" y="980440"/>
            <a:ext cx="75946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8635"/>
            <a:ext cx="10800000" cy="1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2074567"/>
            <a:ext cx="314285" cy="3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89"/>
          <a:stretch>
            <a:fillRect/>
          </a:stretch>
        </p:blipFill>
        <p:spPr>
          <a:xfrm>
            <a:off x="2542540" y="3354070"/>
            <a:ext cx="8425270" cy="134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0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16589"/>
            <a:ext cx="295238" cy="32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6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71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8"/>
          <a:stretch>
            <a:fillRect/>
          </a:stretch>
        </p:blipFill>
        <p:spPr>
          <a:xfrm>
            <a:off x="695960" y="908685"/>
            <a:ext cx="1080008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75" y="2321375"/>
            <a:ext cx="10800000" cy="14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0" y="2541828"/>
            <a:ext cx="361904" cy="32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40" b="221"/>
          <a:stretch>
            <a:fillRect/>
          </a:stretch>
        </p:blipFill>
        <p:spPr>
          <a:xfrm>
            <a:off x="720090" y="1097915"/>
            <a:ext cx="10800080" cy="122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90"/>
          <a:stretch>
            <a:fillRect/>
          </a:stretch>
        </p:blipFill>
        <p:spPr>
          <a:xfrm>
            <a:off x="2567305" y="3860800"/>
            <a:ext cx="7345135" cy="2693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24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425483"/>
            <a:ext cx="361904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1455"/>
            <a:ext cx="10800000" cy="347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06013"/>
            <a:ext cx="314285" cy="33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490"/>
            <a:ext cx="10800000" cy="329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920789"/>
            <a:ext cx="314285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845"/>
            <a:ext cx="10800000" cy="6199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26"/>
          <a:stretch>
            <a:fillRect/>
          </a:stretch>
        </p:blipFill>
        <p:spPr>
          <a:xfrm>
            <a:off x="720090" y="5074285"/>
            <a:ext cx="10800080" cy="152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88"/>
          <a:stretch>
            <a:fillRect/>
          </a:stretch>
        </p:blipFill>
        <p:spPr>
          <a:xfrm>
            <a:off x="720090" y="1124770"/>
            <a:ext cx="10800080" cy="360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51"/>
          <a:stretch>
            <a:fillRect/>
          </a:stretch>
        </p:blipFill>
        <p:spPr>
          <a:xfrm>
            <a:off x="720090" y="4796155"/>
            <a:ext cx="10800080" cy="2017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55370" y="4869180"/>
            <a:ext cx="6451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25"/>
          <a:stretch>
            <a:fillRect/>
          </a:stretch>
        </p:blipFill>
        <p:spPr>
          <a:xfrm>
            <a:off x="767715" y="1197160"/>
            <a:ext cx="10800080" cy="126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20" y="1270776"/>
            <a:ext cx="361904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0435"/>
            <a:ext cx="10800000" cy="364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34440" y="2584450"/>
            <a:ext cx="36766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935"/>
            <a:ext cx="10800000" cy="41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965" y="1357630"/>
            <a:ext cx="43942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5387445"/>
            <a:ext cx="876190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0460" y="5949315"/>
            <a:ext cx="164147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86666" y="1840875"/>
            <a:ext cx="1200000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37250"/>
            <a:ext cx="10800000" cy="4126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929523" y="2537398"/>
            <a:ext cx="1038095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710476" y="3223623"/>
            <a:ext cx="1485714" cy="40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462857" y="4596073"/>
            <a:ext cx="1780952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43809" y="1162587"/>
            <a:ext cx="285714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86666" y="1848703"/>
            <a:ext cx="1895238" cy="4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6190" y="2572936"/>
            <a:ext cx="666667" cy="3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91428" y="3907050"/>
            <a:ext cx="1314285" cy="32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0000" y="3888942"/>
            <a:ext cx="1114285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5238" y="4565749"/>
            <a:ext cx="1323809" cy="324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1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34285" y="1181819"/>
            <a:ext cx="2038095" cy="3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455" y="1108075"/>
            <a:ext cx="124777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15238" y="1868500"/>
            <a:ext cx="1285714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7285"/>
            <a:ext cx="10800000" cy="41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58080" y="1076960"/>
            <a:ext cx="155702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2444350"/>
            <a:ext cx="133333" cy="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47" y="2444350"/>
            <a:ext cx="2142857" cy="40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989395"/>
            <a:ext cx="10800000" cy="3413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572060" y="3284972"/>
            <a:ext cx="990476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191108" y="4610302"/>
            <a:ext cx="885714" cy="28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0353040" y="4493895"/>
            <a:ext cx="116141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657774" y="5258664"/>
            <a:ext cx="1209523" cy="33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8410155" y="5296803"/>
            <a:ext cx="1457142" cy="362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9552940" y="5888355"/>
            <a:ext cx="160083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96190" y="1887250"/>
            <a:ext cx="1266666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580" y="2573655"/>
            <a:ext cx="11550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1904" y="3260127"/>
            <a:ext cx="1180952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44"/>
          <a:stretch>
            <a:fillRect/>
          </a:stretch>
        </p:blipFill>
        <p:spPr>
          <a:xfrm>
            <a:off x="720090" y="1091565"/>
            <a:ext cx="10800080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7695" y="6165215"/>
            <a:ext cx="266763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1100"/>
            <a:ext cx="10800000" cy="40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340" y="1329690"/>
            <a:ext cx="3765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240" y="2010410"/>
            <a:ext cx="461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15" y="2681605"/>
            <a:ext cx="4006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240" y="3382010"/>
            <a:ext cx="46101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815" y="4067810"/>
            <a:ext cx="40068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6815" y="4748530"/>
            <a:ext cx="40068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25820"/>
            <a:ext cx="10800000" cy="402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52310" y="2413635"/>
            <a:ext cx="363347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28000" y="3751580"/>
            <a:ext cx="27362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1295" y="4490085"/>
            <a:ext cx="584263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958840" y="5590540"/>
            <a:ext cx="502666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48" b="-2044"/>
          <a:stretch>
            <a:fillRect/>
          </a:stretch>
        </p:blipFill>
        <p:spPr>
          <a:xfrm>
            <a:off x="623570" y="1124585"/>
            <a:ext cx="10800080" cy="14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56890" y="1682750"/>
            <a:ext cx="290131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  <p:bldP spid="17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845"/>
          <a:stretch>
            <a:fillRect/>
          </a:stretch>
        </p:blipFill>
        <p:spPr>
          <a:xfrm>
            <a:off x="720090" y="900430"/>
            <a:ext cx="10800000" cy="1307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0"/>
          <a:stretch>
            <a:fillRect/>
          </a:stretch>
        </p:blipFill>
        <p:spPr>
          <a:xfrm>
            <a:off x="839470" y="1990275"/>
            <a:ext cx="10800080" cy="484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67715" y="4149090"/>
            <a:ext cx="1096264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39470" y="4797425"/>
            <a:ext cx="109277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20090" y="5482590"/>
            <a:ext cx="1101090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839470" y="6165215"/>
            <a:ext cx="1097788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1106678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772920"/>
            <a:ext cx="108381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2387600"/>
            <a:ext cx="1117663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3038475"/>
            <a:ext cx="364934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822700"/>
            <a:ext cx="1049528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1" grpId="0" bldLvl="0" animBg="1"/>
      <p:bldP spid="28" grpId="0" bldLvl="0" animBg="1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277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2261005"/>
            <a:ext cx="314285" cy="33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1425" y="2958382"/>
            <a:ext cx="295238" cy="32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33330" y="3646205"/>
            <a:ext cx="361904" cy="32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1901" y="4343582"/>
            <a:ext cx="314285" cy="31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404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9524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9444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2024-01-05T04:45:10Z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