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6" r:id="rId9"/>
    <p:sldId id="342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92544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3880" y="1124585"/>
            <a:ext cx="11064240" cy="47167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35505" y="1341120"/>
            <a:ext cx="10024745" cy="429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755" y="2613025"/>
            <a:ext cx="2135505" cy="12312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802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15549" y="4030662"/>
            <a:ext cx="579181" cy="276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3324" y="3926878"/>
            <a:ext cx="994117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2120" y="5423094"/>
            <a:ext cx="345780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14970" y="1238885"/>
            <a:ext cx="323659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907039"/>
            <a:ext cx="1209523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2907039"/>
            <a:ext cx="1057142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619" y="4565645"/>
            <a:ext cx="1666666" cy="41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43809" y="2962640"/>
            <a:ext cx="1704761" cy="5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0" y="3501205"/>
            <a:ext cx="10800000" cy="3386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686050" y="4382770"/>
            <a:ext cx="329311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84"/>
          <a:stretch>
            <a:fillRect/>
          </a:stretch>
        </p:blipFill>
        <p:spPr>
          <a:xfrm>
            <a:off x="622935" y="1696085"/>
            <a:ext cx="10800080" cy="3465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7395" y="3573145"/>
            <a:ext cx="82359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9465" y="3357245"/>
            <a:ext cx="125476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70"/>
          <a:stretch>
            <a:fillRect/>
          </a:stretch>
        </p:blipFill>
        <p:spPr>
          <a:xfrm>
            <a:off x="695325" y="1917250"/>
            <a:ext cx="10800080" cy="346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37395" y="3789045"/>
            <a:ext cx="14763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8025" y="3672205"/>
            <a:ext cx="10718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415" y="4800600"/>
            <a:ext cx="7334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58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58095" y="3625362"/>
            <a:ext cx="1657142" cy="40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77195" y="3346450"/>
            <a:ext cx="42862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