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2" r:id="rId3"/>
    <p:sldId id="324" r:id="rId4"/>
    <p:sldId id="333" r:id="rId5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2997200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7565"/>
            <a:ext cx="10144760" cy="602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714875" y="4977130"/>
            <a:ext cx="285369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2490" y="6029960"/>
            <a:ext cx="1616075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7750"/>
            <a:ext cx="10800000" cy="432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1362611"/>
            <a:ext cx="142857" cy="7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1362611"/>
            <a:ext cx="2723809" cy="5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190" y="3135720"/>
            <a:ext cx="1095237" cy="4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48571" y="4022275"/>
            <a:ext cx="352380" cy="4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1115" y="4671060"/>
            <a:ext cx="674052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764990"/>
            <a:ext cx="87270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1345" y="3929909"/>
            <a:ext cx="1623821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6511" y="5369909"/>
            <a:ext cx="1885479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97905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68723" y="1291774"/>
            <a:ext cx="1968470" cy="46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5282" y="2898011"/>
            <a:ext cx="1502254" cy="37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4189" y="6119120"/>
            <a:ext cx="2244747" cy="46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750" y="898975"/>
            <a:ext cx="874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64148" y="3933398"/>
            <a:ext cx="1180105" cy="339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2800" y="5967730"/>
            <a:ext cx="1800225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3333" y="1153122"/>
            <a:ext cx="142857" cy="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857" y="1153122"/>
            <a:ext cx="2828571" cy="41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8445" y="2794635"/>
            <a:ext cx="235648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5585862"/>
            <a:ext cx="1066666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988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742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97427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