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14.png"/><Relationship Id="rId2" Type="http://schemas.openxmlformats.org/officeDocument/2006/relationships/tags" Target="../tags/tag13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525" y="2981325"/>
            <a:ext cx="118395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21"/>
          <a:stretch>
            <a:fillRect/>
          </a:stretch>
        </p:blipFill>
        <p:spPr>
          <a:xfrm>
            <a:off x="839470" y="1052830"/>
            <a:ext cx="10800080" cy="5625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9650" y="1254760"/>
            <a:ext cx="319151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87805" y="2926080"/>
            <a:ext cx="228981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9624695" y="3861435"/>
            <a:ext cx="176847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335280" y="4798060"/>
            <a:ext cx="175958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72"/>
          <a:stretch>
            <a:fillRect/>
          </a:stretch>
        </p:blipFill>
        <p:spPr>
          <a:xfrm>
            <a:off x="791845" y="1331595"/>
            <a:ext cx="10800080" cy="569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83840" y="1557020"/>
            <a:ext cx="92392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0010" y="2493010"/>
            <a:ext cx="216789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370" b="706"/>
          <a:stretch>
            <a:fillRect/>
          </a:stretch>
        </p:blipFill>
        <p:spPr>
          <a:xfrm>
            <a:off x="767715" y="980440"/>
            <a:ext cx="10800080" cy="64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7968615" y="4293235"/>
            <a:ext cx="185674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4368165" y="6237605"/>
            <a:ext cx="69278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1835600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90467" y="2130838"/>
            <a:ext cx="304761" cy="3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0467" y="3883219"/>
            <a:ext cx="1857142" cy="42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5" t="86817" r="1105" b="188"/>
          <a:stretch>
            <a:fillRect/>
          </a:stretch>
        </p:blipFill>
        <p:spPr>
          <a:xfrm>
            <a:off x="551180" y="1124585"/>
            <a:ext cx="10800080" cy="86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7536180" y="1196975"/>
            <a:ext cx="193611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3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824470" y="4679315"/>
            <a:ext cx="218122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96"/>
          <a:stretch>
            <a:fillRect/>
          </a:stretch>
        </p:blipFill>
        <p:spPr>
          <a:xfrm>
            <a:off x="839470" y="1196975"/>
            <a:ext cx="10800080" cy="482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31315" y="2061210"/>
            <a:ext cx="2141855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20505" y="3068955"/>
            <a:ext cx="227838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32"/>
          <a:stretch>
            <a:fillRect/>
          </a:stretch>
        </p:blipFill>
        <p:spPr>
          <a:xfrm>
            <a:off x="744855" y="2628900"/>
            <a:ext cx="10800080" cy="3609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35241" y="2848107"/>
            <a:ext cx="1885714" cy="515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2384" y="4755867"/>
            <a:ext cx="2171428" cy="41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09" b="-234"/>
          <a:stretch>
            <a:fillRect/>
          </a:stretch>
        </p:blipFill>
        <p:spPr>
          <a:xfrm>
            <a:off x="767715" y="909320"/>
            <a:ext cx="10800080" cy="187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048750" y="981710"/>
            <a:ext cx="2007235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24625"/>
            <a:ext cx="10800000" cy="3584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47615" y="3115265"/>
            <a:ext cx="1571428" cy="4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3605" y="5036185"/>
            <a:ext cx="283591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77"/>
          <a:stretch>
            <a:fillRect/>
          </a:stretch>
        </p:blipFill>
        <p:spPr>
          <a:xfrm>
            <a:off x="695960" y="874580"/>
            <a:ext cx="10800080" cy="2050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6960235" y="1196975"/>
            <a:ext cx="205930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66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5415" y="5069840"/>
            <a:ext cx="393255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3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380" y="1048385"/>
            <a:ext cx="288417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86530" y="2976880"/>
            <a:ext cx="203136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816800"/>
            <a:ext cx="10800000" cy="190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692400" y="4929505"/>
            <a:ext cx="288861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742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00780" y="1633220"/>
            <a:ext cx="2653665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39340" y="3468370"/>
            <a:ext cx="312293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895" y="765175"/>
            <a:ext cx="10217785" cy="622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2024-01-06T15:58:52Z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