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image" Target="../media/image22.png"/><Relationship Id="rId4" Type="http://schemas.openxmlformats.org/officeDocument/2006/relationships/tags" Target="../tags/tag8.xml"/><Relationship Id="rId3" Type="http://schemas.openxmlformats.org/officeDocument/2006/relationships/image" Target="../media/image20.png"/><Relationship Id="rId2" Type="http://schemas.openxmlformats.org/officeDocument/2006/relationships/tags" Target="../tags/tag7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tags" Target="../tags/tag11.xml"/><Relationship Id="rId2" Type="http://schemas.openxmlformats.org/officeDocument/2006/relationships/image" Target="../media/image22.pn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1920" y="2277110"/>
            <a:ext cx="11948160" cy="212026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801860" y="3114675"/>
            <a:ext cx="1724660" cy="130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90" y="972000"/>
            <a:ext cx="102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47642" y="4255653"/>
            <a:ext cx="607233" cy="29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9189" y="6097039"/>
            <a:ext cx="734117" cy="39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85800"/>
            <a:ext cx="10759440" cy="6172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70455" y="1961515"/>
            <a:ext cx="24479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4640" y="5805170"/>
            <a:ext cx="2679700" cy="8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18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416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99996" y="6204622"/>
            <a:ext cx="1895238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081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5625" y="1059844"/>
            <a:ext cx="1129097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12770" y="3018422"/>
            <a:ext cx="1831449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1453" y="4985903"/>
            <a:ext cx="2240413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552430" cy="606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025" y="4039870"/>
            <a:ext cx="193167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54860" y="6030595"/>
            <a:ext cx="139636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764540"/>
            <a:ext cx="10518775" cy="63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40"/>
          <a:stretch>
            <a:fillRect/>
          </a:stretch>
        </p:blipFill>
        <p:spPr>
          <a:xfrm>
            <a:off x="767715" y="972185"/>
            <a:ext cx="10800080" cy="5193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90" y="1052195"/>
            <a:ext cx="231013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9335" y="2132965"/>
            <a:ext cx="118364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2040" y="4220845"/>
            <a:ext cx="183705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43660" y="5300980"/>
            <a:ext cx="835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10" y="2708090"/>
            <a:ext cx="10800000" cy="2219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62" b="422"/>
          <a:stretch>
            <a:fillRect/>
          </a:stretch>
        </p:blipFill>
        <p:spPr>
          <a:xfrm>
            <a:off x="766445" y="1052195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759"/>
          <a:stretch>
            <a:fillRect/>
          </a:stretch>
        </p:blipFill>
        <p:spPr>
          <a:xfrm>
            <a:off x="838835" y="4796790"/>
            <a:ext cx="10800080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2927985" y="4940935"/>
            <a:ext cx="8356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93"/>
          <a:stretch>
            <a:fillRect/>
          </a:stretch>
        </p:blipFill>
        <p:spPr>
          <a:xfrm>
            <a:off x="686435" y="1340670"/>
            <a:ext cx="10800080" cy="190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251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67619" y="4975132"/>
            <a:ext cx="895238" cy="314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730" y="972000"/>
            <a:ext cx="9484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3444" y="4119906"/>
            <a:ext cx="970164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72000"/>
            <a:ext cx="9058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8682" y="1443345"/>
            <a:ext cx="1429800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81340" y="2247900"/>
            <a:ext cx="2098675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18744" y="5182152"/>
            <a:ext cx="830721" cy="43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7684" y="6140821"/>
            <a:ext cx="1637480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121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5180" y="1224280"/>
            <a:ext cx="209867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6694" y="2243918"/>
            <a:ext cx="1351276" cy="42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0445" y="3209282"/>
            <a:ext cx="715854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34505" y="4263136"/>
            <a:ext cx="989328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5541" y="5140008"/>
            <a:ext cx="852590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4837" y="6097326"/>
            <a:ext cx="506728" cy="35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36340" y="1238885"/>
            <a:ext cx="16122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190" y="3077417"/>
            <a:ext cx="1695238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3809" y="5821128"/>
            <a:ext cx="1028571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2132780"/>
            <a:ext cx="10800000" cy="269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5534" y="2390335"/>
            <a:ext cx="1400000" cy="46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5805" y="2911475"/>
            <a:ext cx="24301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105" y="4726940"/>
            <a:ext cx="225044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7142" y="1239042"/>
            <a:ext cx="1847619" cy="5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995" y="3001010"/>
            <a:ext cx="447675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9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81605" y="5742940"/>
            <a:ext cx="317182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3025"/>
            <a:ext cx="10800000" cy="18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1801188"/>
            <a:ext cx="1095238" cy="51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3015" y="2588895"/>
            <a:ext cx="235902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94"/>
          <a:stretch>
            <a:fillRect/>
          </a:stretch>
        </p:blipFill>
        <p:spPr>
          <a:xfrm>
            <a:off x="767715" y="3357245"/>
            <a:ext cx="10800080" cy="187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783840" y="3578225"/>
            <a:ext cx="36195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82"/>
          <a:stretch>
            <a:fillRect/>
          </a:stretch>
        </p:blipFill>
        <p:spPr>
          <a:xfrm>
            <a:off x="767715" y="1284155"/>
            <a:ext cx="10800080" cy="4447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386330" y="1299210"/>
            <a:ext cx="512381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6230" y="3933825"/>
            <a:ext cx="28403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2024-01-06T16:02:22Z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