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70" r:id="rId11"/>
    <p:sldId id="341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0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4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5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9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9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5415" y="2990850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285095" cy="617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836930"/>
            <a:ext cx="10170160" cy="6102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600" y="683895"/>
            <a:ext cx="10371455" cy="1922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637155"/>
            <a:ext cx="10371455" cy="429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210"/>
          <a:stretch>
            <a:fillRect/>
          </a:stretch>
        </p:blipFill>
        <p:spPr>
          <a:xfrm>
            <a:off x="695960" y="1196975"/>
            <a:ext cx="10800080" cy="475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4077335"/>
            <a:ext cx="96456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46"/>
          <a:stretch>
            <a:fillRect/>
          </a:stretch>
        </p:blipFill>
        <p:spPr>
          <a:xfrm>
            <a:off x="839470" y="2484120"/>
            <a:ext cx="10800080" cy="3897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8903" y="2789155"/>
            <a:ext cx="390476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8903" y="4639551"/>
            <a:ext cx="390476" cy="4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66" b="509"/>
          <a:stretch>
            <a:fillRect/>
          </a:stretch>
        </p:blipFill>
        <p:spPr>
          <a:xfrm>
            <a:off x="839470" y="981075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43660" y="1125220"/>
            <a:ext cx="710565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188"/>
          <a:stretch>
            <a:fillRect/>
          </a:stretch>
        </p:blipFill>
        <p:spPr>
          <a:xfrm>
            <a:off x="1056005" y="2347595"/>
            <a:ext cx="10800080" cy="474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10" b="2749"/>
          <a:stretch>
            <a:fillRect/>
          </a:stretch>
        </p:blipFill>
        <p:spPr>
          <a:xfrm>
            <a:off x="1056005" y="906145"/>
            <a:ext cx="10800080" cy="16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981075"/>
            <a:ext cx="6559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4160" y="2493645"/>
            <a:ext cx="76771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305300"/>
            <a:ext cx="655955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160" y="6049010"/>
            <a:ext cx="655955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310" y="3357060"/>
            <a:ext cx="10800000" cy="17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6357" y="3653470"/>
            <a:ext cx="400000" cy="4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747" b="237"/>
          <a:stretch>
            <a:fillRect/>
          </a:stretch>
        </p:blipFill>
        <p:spPr>
          <a:xfrm>
            <a:off x="787400" y="1852930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291590" y="2068830"/>
            <a:ext cx="70993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836930"/>
            <a:ext cx="10030460" cy="6094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470" y="756285"/>
            <a:ext cx="10441940" cy="83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412875"/>
            <a:ext cx="10410190" cy="5567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14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4955646"/>
            <a:ext cx="1904761" cy="514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4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030" y="972000"/>
            <a:ext cx="105253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715010"/>
            <a:ext cx="9888220" cy="6142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358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3615" y="4034155"/>
            <a:ext cx="3540125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7895" y="5902325"/>
            <a:ext cx="332867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8905" y="1169035"/>
            <a:ext cx="62255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00955" y="3815715"/>
            <a:ext cx="247840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45" y="1916880"/>
            <a:ext cx="10800000" cy="284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480935" y="2971165"/>
            <a:ext cx="2256155" cy="722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476" y="2258639"/>
            <a:ext cx="1047619" cy="400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3809" y="3097337"/>
            <a:ext cx="1266666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5937473"/>
            <a:ext cx="942857" cy="41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295925"/>
            <a:ext cx="904761" cy="30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62857" y="3201368"/>
            <a:ext cx="980952" cy="4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86530" y="4845050"/>
            <a:ext cx="210947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6190" y="3165163"/>
            <a:ext cx="2133332" cy="4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4955" y="4974590"/>
            <a:ext cx="222123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5062726"/>
            <a:ext cx="1885714" cy="410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9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93243" y="1324264"/>
            <a:ext cx="1958105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2706" y="3209355"/>
            <a:ext cx="2661502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1690" y="5103966"/>
            <a:ext cx="1454322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9827" y="6160760"/>
            <a:ext cx="1159654" cy="314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371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900930" y="4881880"/>
            <a:ext cx="196278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94"/>
          <a:stretch>
            <a:fillRect/>
          </a:stretch>
        </p:blipFill>
        <p:spPr>
          <a:xfrm>
            <a:off x="695960" y="1052830"/>
            <a:ext cx="10800080" cy="4824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0595" y="1196975"/>
            <a:ext cx="150622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1735" y="2045335"/>
            <a:ext cx="3329940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6055" y="3117850"/>
            <a:ext cx="327596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5055235"/>
            <a:ext cx="170307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06" b="-3709"/>
          <a:stretch>
            <a:fillRect/>
          </a:stretch>
        </p:blipFill>
        <p:spPr>
          <a:xfrm>
            <a:off x="546735" y="2421255"/>
            <a:ext cx="10800080" cy="2232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23610" y="2493010"/>
            <a:ext cx="143510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