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4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6050" y="2781300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865" y="980890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74840" y="933450"/>
            <a:ext cx="16694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5500" y="1937989"/>
            <a:ext cx="1565872" cy="46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9749" y="2808080"/>
            <a:ext cx="1731158" cy="42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4693" y="4417748"/>
            <a:ext cx="1157005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28189" y="5244334"/>
            <a:ext cx="1139605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89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6259" y="1137980"/>
            <a:ext cx="198842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605" y="5292162"/>
            <a:ext cx="2189014" cy="47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86666" y="1200697"/>
            <a:ext cx="1761904" cy="51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380" y="3820160"/>
            <a:ext cx="19431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180" y="4846320"/>
            <a:ext cx="348996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5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15238" y="2439569"/>
            <a:ext cx="1304761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0952" y="3239720"/>
            <a:ext cx="819047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428" y="3239720"/>
            <a:ext cx="1104761" cy="41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75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19730" y="2359025"/>
            <a:ext cx="256984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86555" y="3102610"/>
            <a:ext cx="337121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500" y="908500"/>
            <a:ext cx="9609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96095" y="5243195"/>
            <a:ext cx="1369060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7200" y="6064885"/>
            <a:ext cx="341376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68"/>
          <a:stretch>
            <a:fillRect/>
          </a:stretch>
        </p:blipFill>
        <p:spPr>
          <a:xfrm>
            <a:off x="720090" y="1124585"/>
            <a:ext cx="10800080" cy="468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1153160"/>
            <a:ext cx="22726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2035" y="3986530"/>
            <a:ext cx="416941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4869180"/>
            <a:ext cx="17703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05" y="2420435"/>
            <a:ext cx="10800000" cy="456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4309" y="2572947"/>
            <a:ext cx="2209523" cy="514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64785" y="5318179"/>
            <a:ext cx="2095238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60" b="3573"/>
          <a:stretch>
            <a:fillRect/>
          </a:stretch>
        </p:blipFill>
        <p:spPr>
          <a:xfrm>
            <a:off x="912495" y="980440"/>
            <a:ext cx="10800080" cy="144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4367530" y="980440"/>
            <a:ext cx="330835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92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50235" y="3532505"/>
            <a:ext cx="217106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