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3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19605" y="2924810"/>
            <a:ext cx="8376285" cy="8769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2421070"/>
            <a:ext cx="10800000" cy="1756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743565" y="2386330"/>
            <a:ext cx="66103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0631" y="3452049"/>
            <a:ext cx="1161904" cy="410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908685"/>
            <a:ext cx="10633710" cy="5935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72000"/>
            <a:ext cx="98526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446645" y="5092065"/>
            <a:ext cx="225425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48881" y="6062030"/>
            <a:ext cx="599498" cy="374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408245"/>
            <a:ext cx="10800000" cy="426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95235" y="3259107"/>
            <a:ext cx="1647619" cy="410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42790" y="4692015"/>
            <a:ext cx="3940810" cy="79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980255"/>
            <a:ext cx="105314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56252" y="3544384"/>
            <a:ext cx="1105153" cy="40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00772" y="5300255"/>
            <a:ext cx="947274" cy="362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72000"/>
            <a:ext cx="100688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95158" y="1185333"/>
            <a:ext cx="1553832" cy="48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05809" y="2820888"/>
            <a:ext cx="1038848" cy="382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07697" y="6083111"/>
            <a:ext cx="1473921" cy="391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32780"/>
            <a:ext cx="10800000" cy="2554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00952" y="3295569"/>
            <a:ext cx="809523" cy="304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2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630" y="972000"/>
            <a:ext cx="100688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908500"/>
            <a:ext cx="100558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7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58095" y="4806852"/>
            <a:ext cx="361904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2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628590"/>
            <a:ext cx="10800000" cy="3441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08500"/>
            <a:ext cx="95417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99880" y="1977973"/>
            <a:ext cx="336568" cy="36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2095899"/>
            <a:ext cx="352380" cy="40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2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2086344"/>
            <a:ext cx="390476" cy="40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0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2039692"/>
            <a:ext cx="447619" cy="409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7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48571" y="1210224"/>
            <a:ext cx="1628571" cy="41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48571" y="4068924"/>
            <a:ext cx="2571428" cy="400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48571" y="5784143"/>
            <a:ext cx="1447619" cy="428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2421070"/>
            <a:ext cx="10800000" cy="1827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48250" y="3607794"/>
            <a:ext cx="828571" cy="373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50" y="972185"/>
            <a:ext cx="10071100" cy="6014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39920" y="3717290"/>
            <a:ext cx="1499235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32850" y="5361940"/>
            <a:ext cx="205549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80255"/>
            <a:ext cx="98152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33602" y="1144826"/>
            <a:ext cx="770329" cy="381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45679" y="2816525"/>
            <a:ext cx="1869565" cy="467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02080" y="4470901"/>
            <a:ext cx="675120" cy="389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36097" y="6177247"/>
            <a:ext cx="502012" cy="33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3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091428" y="4889872"/>
            <a:ext cx="1257142" cy="514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5589085"/>
            <a:ext cx="10800000" cy="8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10476" y="2076911"/>
            <a:ext cx="2476190" cy="51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15130" y="2706370"/>
            <a:ext cx="4186555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39240" y="4559935"/>
            <a:ext cx="269621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5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62857" y="1086482"/>
            <a:ext cx="1228571" cy="51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62857" y="2088204"/>
            <a:ext cx="1361904" cy="40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48555" y="2753995"/>
            <a:ext cx="4789805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48765" y="4505960"/>
            <a:ext cx="441261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2024-01-06T15:40:33Z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