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3016250"/>
            <a:ext cx="953198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28590"/>
            <a:ext cx="10800000" cy="351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6513" y="3623726"/>
            <a:ext cx="1400000" cy="41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180" y="3728733"/>
            <a:ext cx="1057142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47942" y="3623726"/>
            <a:ext cx="1438095" cy="505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96190" y="3889220"/>
            <a:ext cx="1428571" cy="41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0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1848" y="1405649"/>
            <a:ext cx="1480060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9587" y="3272229"/>
            <a:ext cx="1498914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1958" y="5138808"/>
            <a:ext cx="1404643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8785" y="2077720"/>
            <a:ext cx="33172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14930" y="4867275"/>
            <a:ext cx="361950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24400"/>
            <a:ext cx="10800000" cy="374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155" y="1189990"/>
            <a:ext cx="332232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030" y="3942080"/>
            <a:ext cx="397637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57"/>
          <a:stretch>
            <a:fillRect/>
          </a:stretch>
        </p:blipFill>
        <p:spPr>
          <a:xfrm>
            <a:off x="1919605" y="4869180"/>
            <a:ext cx="9217115" cy="87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268545"/>
            <a:ext cx="10800000" cy="43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90799" y="4240469"/>
            <a:ext cx="1038095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24132" y="4135690"/>
            <a:ext cx="2123809" cy="50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28590"/>
            <a:ext cx="10800000" cy="351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3656" y="3604633"/>
            <a:ext cx="1714285" cy="42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2704" y="3604633"/>
            <a:ext cx="1761904" cy="51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628590"/>
            <a:ext cx="10800000" cy="351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9380" y="3709641"/>
            <a:ext cx="1266666" cy="30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2713" y="3595087"/>
            <a:ext cx="1942857" cy="51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6522" y="3595087"/>
            <a:ext cx="1409523" cy="42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77475" y="4473329"/>
            <a:ext cx="352380" cy="42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28590"/>
            <a:ext cx="10800000" cy="348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085" y="3593389"/>
            <a:ext cx="1142857" cy="41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33656" y="3593389"/>
            <a:ext cx="2104761" cy="505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