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66" r:id="rId12"/>
    <p:sldId id="338" r:id="rId13"/>
    <p:sldId id="337" r:id="rId14"/>
    <p:sldId id="336" r:id="rId15"/>
    <p:sldId id="335" r:id="rId16"/>
    <p:sldId id="334" r:id="rId17"/>
    <p:sldId id="333" r:id="rId18"/>
    <p:sldId id="380" r:id="rId19"/>
    <p:sldId id="332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4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2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3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99515" y="2852420"/>
            <a:ext cx="9686925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64" t="51552" r="664" b="50"/>
          <a:stretch>
            <a:fillRect/>
          </a:stretch>
        </p:blipFill>
        <p:spPr>
          <a:xfrm>
            <a:off x="911225" y="1700530"/>
            <a:ext cx="10800080" cy="3312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962265" y="3429000"/>
            <a:ext cx="354076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21030"/>
            <a:ext cx="10800000" cy="6496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331"/>
          <a:stretch>
            <a:fillRect/>
          </a:stretch>
        </p:blipFill>
        <p:spPr>
          <a:xfrm>
            <a:off x="720090" y="900430"/>
            <a:ext cx="10800080" cy="5985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123890"/>
            <a:ext cx="10800000" cy="4312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42" b="-1130"/>
          <a:stretch>
            <a:fillRect/>
          </a:stretch>
        </p:blipFill>
        <p:spPr>
          <a:xfrm>
            <a:off x="695325" y="980440"/>
            <a:ext cx="10800080" cy="1151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6042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4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4511256"/>
            <a:ext cx="447619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922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4785" y="1845310"/>
            <a:ext cx="51498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6985" y="5266690"/>
            <a:ext cx="733425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909"/>
          <a:stretch>
            <a:fillRect/>
          </a:stretch>
        </p:blipFill>
        <p:spPr>
          <a:xfrm>
            <a:off x="767080" y="980440"/>
            <a:ext cx="10800080" cy="5041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88295" y="1917065"/>
            <a:ext cx="50927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174" b="6"/>
          <a:stretch>
            <a:fillRect/>
          </a:stretch>
        </p:blipFill>
        <p:spPr>
          <a:xfrm>
            <a:off x="551180" y="1844675"/>
            <a:ext cx="10800080" cy="151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570" y="3212915"/>
            <a:ext cx="10800000" cy="1796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50" y="836930"/>
            <a:ext cx="9403080" cy="5990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972000"/>
            <a:ext cx="97052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26861" y="4532416"/>
            <a:ext cx="864396" cy="376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6225" y="883285"/>
            <a:ext cx="9030970" cy="6000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908500"/>
            <a:ext cx="96708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908500"/>
            <a:ext cx="9623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882465"/>
            <a:ext cx="9530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67230" y="963295"/>
            <a:ext cx="614426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14945" y="2509520"/>
            <a:ext cx="275971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25930" y="3444875"/>
            <a:ext cx="2418715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748655" y="5119370"/>
            <a:ext cx="486029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734185" y="5816600"/>
            <a:ext cx="407733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3" grpId="0" bldLvl="0" animBg="1"/>
      <p:bldP spid="18" grpId="0" bldLvl="0" animBg="1"/>
      <p:bldP spid="1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3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58205" y="1109980"/>
            <a:ext cx="543877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1115" y="1966595"/>
            <a:ext cx="857948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950200" y="3752215"/>
            <a:ext cx="339344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301115" y="4654550"/>
            <a:ext cx="902398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7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5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43809" y="2258054"/>
            <a:ext cx="866666" cy="304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48571" y="3058265"/>
            <a:ext cx="1361904" cy="419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48571" y="4887320"/>
            <a:ext cx="1142857" cy="419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071820"/>
            <a:ext cx="10800000" cy="2713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34291" y="2415844"/>
            <a:ext cx="1685714" cy="305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930" y="908500"/>
            <a:ext cx="95858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58302" y="3547442"/>
            <a:ext cx="1437029" cy="45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56043" y="5272905"/>
            <a:ext cx="1014373" cy="27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10116" y="5991848"/>
            <a:ext cx="1386310" cy="448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124400"/>
            <a:ext cx="10800000" cy="4462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72386" y="1267415"/>
            <a:ext cx="1790476" cy="52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91434" y="2182714"/>
            <a:ext cx="1876190" cy="51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58120" y="3957320"/>
            <a:ext cx="113347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0958" y="4928612"/>
            <a:ext cx="1076190" cy="419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1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77142" y="1048190"/>
            <a:ext cx="1400000" cy="4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34285" y="2810095"/>
            <a:ext cx="1800000" cy="40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57795" y="4422140"/>
            <a:ext cx="3239135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496"/>
          <a:stretch>
            <a:fillRect/>
          </a:stretch>
        </p:blipFill>
        <p:spPr>
          <a:xfrm>
            <a:off x="839470" y="1557020"/>
            <a:ext cx="10800080" cy="3456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53485" y="1587500"/>
            <a:ext cx="3533775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58300" y="3429000"/>
            <a:ext cx="224472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9515" y="4293235"/>
            <a:ext cx="162814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2024-01-06T16:04:35Z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