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44" r:id="rId9"/>
    <p:sldId id="330" r:id="rId10"/>
    <p:sldId id="328" r:id="rId11"/>
    <p:sldId id="327" r:id="rId12"/>
    <p:sldId id="326" r:id="rId13"/>
    <p:sldId id="345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2997200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43"/>
          <a:stretch>
            <a:fillRect/>
          </a:stretch>
        </p:blipFill>
        <p:spPr>
          <a:xfrm>
            <a:off x="720090" y="972185"/>
            <a:ext cx="10800080" cy="555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3205" y="2708910"/>
            <a:ext cx="1797685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19"/>
          <a:stretch>
            <a:fillRect/>
          </a:stretch>
        </p:blipFill>
        <p:spPr>
          <a:xfrm>
            <a:off x="767080" y="1950085"/>
            <a:ext cx="10800080" cy="468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7185" y="3072765"/>
            <a:ext cx="163068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77" b="987"/>
          <a:stretch>
            <a:fillRect/>
          </a:stretch>
        </p:blipFill>
        <p:spPr>
          <a:xfrm>
            <a:off x="695325" y="1374140"/>
            <a:ext cx="10800080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66" b="1549"/>
          <a:stretch>
            <a:fillRect/>
          </a:stretch>
        </p:blipFill>
        <p:spPr>
          <a:xfrm>
            <a:off x="911860" y="835660"/>
            <a:ext cx="1080008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12"/>
          <a:stretch>
            <a:fillRect/>
          </a:stretch>
        </p:blipFill>
        <p:spPr>
          <a:xfrm>
            <a:off x="911860" y="2493645"/>
            <a:ext cx="10800080" cy="43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892040" y="3510915"/>
            <a:ext cx="23298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083685" y="5373370"/>
            <a:ext cx="253238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41"/>
          <a:stretch>
            <a:fillRect/>
          </a:stretch>
        </p:blipFill>
        <p:spPr>
          <a:xfrm>
            <a:off x="767715" y="1917250"/>
            <a:ext cx="10800080" cy="2876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81904" y="5051122"/>
            <a:ext cx="1095238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53333" y="1238862"/>
            <a:ext cx="3819047" cy="46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2857" y="4088578"/>
            <a:ext cx="1828570" cy="4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628590"/>
            <a:ext cx="10800000" cy="360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3629" y="1867213"/>
            <a:ext cx="1980952" cy="42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5534" y="3776198"/>
            <a:ext cx="2400000" cy="41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8"/>
          <a:stretch>
            <a:fillRect/>
          </a:stretch>
        </p:blipFill>
        <p:spPr>
          <a:xfrm>
            <a:off x="695960" y="981075"/>
            <a:ext cx="10800080" cy="576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55135" y="5027930"/>
            <a:ext cx="165544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39"/>
          <a:stretch>
            <a:fillRect/>
          </a:stretch>
        </p:blipFill>
        <p:spPr>
          <a:xfrm>
            <a:off x="720090" y="1124585"/>
            <a:ext cx="10800080" cy="54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55335" y="981075"/>
            <a:ext cx="215011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10128250" y="2924810"/>
            <a:ext cx="165544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199515" y="3860800"/>
            <a:ext cx="171640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1271270" y="4797425"/>
            <a:ext cx="218567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120" b="-16920"/>
          <a:stretch>
            <a:fillRect/>
          </a:stretch>
        </p:blipFill>
        <p:spPr>
          <a:xfrm>
            <a:off x="838835" y="1844675"/>
            <a:ext cx="10800080" cy="338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0848340" y="2132965"/>
            <a:ext cx="74993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1271270" y="3068955"/>
            <a:ext cx="223520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84530"/>
            <a:ext cx="10714355" cy="286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3284855"/>
            <a:ext cx="10714355" cy="368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7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96100" y="2132965"/>
            <a:ext cx="2093595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