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1" r:id="rId6"/>
    <p:sldId id="345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43660" y="2924810"/>
            <a:ext cx="953198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41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6190" y="3452171"/>
            <a:ext cx="1380952" cy="41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952" y="3557194"/>
            <a:ext cx="1190476" cy="30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4378283"/>
            <a:ext cx="1590476" cy="420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1124585"/>
            <a:ext cx="11185525" cy="49847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7385" y="1772920"/>
            <a:ext cx="10856595" cy="346329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600"/>
          <a:stretch>
            <a:fillRect/>
          </a:stretch>
        </p:blipFill>
        <p:spPr>
          <a:xfrm>
            <a:off x="767715" y="1293495"/>
            <a:ext cx="10800080" cy="453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2265" y="3933190"/>
            <a:ext cx="243395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55"/>
          <a:stretch>
            <a:fillRect/>
          </a:stretch>
        </p:blipFill>
        <p:spPr>
          <a:xfrm>
            <a:off x="623570" y="3716655"/>
            <a:ext cx="10800080" cy="194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74" b="1735"/>
          <a:stretch>
            <a:fillRect/>
          </a:stretch>
        </p:blipFill>
        <p:spPr>
          <a:xfrm>
            <a:off x="623570" y="1196975"/>
            <a:ext cx="1080008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1465" y="2101215"/>
            <a:ext cx="332994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585384" y="4832131"/>
            <a:ext cx="1742857" cy="41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21"/>
          <a:stretch>
            <a:fillRect/>
          </a:stretch>
        </p:blipFill>
        <p:spPr>
          <a:xfrm>
            <a:off x="839470" y="1701350"/>
            <a:ext cx="10800080" cy="355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77475" y="2004866"/>
            <a:ext cx="800000" cy="4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6046" y="4589004"/>
            <a:ext cx="1723809" cy="51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17105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594989" y="3812343"/>
            <a:ext cx="1800000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5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3371180"/>
            <a:ext cx="2380952" cy="41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0476" y="3485596"/>
            <a:ext cx="961904" cy="400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9523" y="5106487"/>
            <a:ext cx="2390476" cy="40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9523" y="5106487"/>
            <a:ext cx="2209523" cy="5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72380" y="2831844"/>
            <a:ext cx="2019047" cy="505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34285" y="2822306"/>
            <a:ext cx="1742857" cy="4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047" y="5435625"/>
            <a:ext cx="1390476" cy="4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86666" y="5435625"/>
            <a:ext cx="1714285" cy="4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9523" y="5435625"/>
            <a:ext cx="666666" cy="41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2024-01-06T15:42:35Z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