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0" r:id="rId4"/>
    <p:sldId id="389" r:id="rId5"/>
    <p:sldId id="388" r:id="rId6"/>
    <p:sldId id="387" r:id="rId7"/>
    <p:sldId id="385" r:id="rId8"/>
    <p:sldId id="384" r:id="rId9"/>
    <p:sldId id="383" r:id="rId10"/>
    <p:sldId id="382" r:id="rId11"/>
    <p:sldId id="381" r:id="rId12"/>
    <p:sldId id="380" r:id="rId13"/>
    <p:sldId id="379" r:id="rId14"/>
    <p:sldId id="378" r:id="rId15"/>
    <p:sldId id="377" r:id="rId16"/>
    <p:sldId id="376" r:id="rId17"/>
    <p:sldId id="375" r:id="rId18"/>
    <p:sldId id="373" r:id="rId19"/>
    <p:sldId id="372" r:id="rId20"/>
    <p:sldId id="371" r:id="rId21"/>
    <p:sldId id="370" r:id="rId22"/>
    <p:sldId id="369" r:id="rId23"/>
    <p:sldId id="368" r:id="rId24"/>
    <p:sldId id="367" r:id="rId25"/>
    <p:sldId id="366" r:id="rId26"/>
    <p:sldId id="365" r:id="rId27"/>
    <p:sldId id="364" r:id="rId28"/>
    <p:sldId id="362" r:id="rId29"/>
    <p:sldId id="361" r:id="rId30"/>
    <p:sldId id="360" r:id="rId31"/>
    <p:sldId id="359" r:id="rId32"/>
    <p:sldId id="358" r:id="rId33"/>
    <p:sldId id="357" r:id="rId34"/>
    <p:sldId id="356" r:id="rId35"/>
    <p:sldId id="355" r:id="rId36"/>
    <p:sldId id="354" r:id="rId37"/>
    <p:sldId id="353" r:id="rId38"/>
    <p:sldId id="351" r:id="rId39"/>
    <p:sldId id="350" r:id="rId40"/>
    <p:sldId id="349" r:id="rId41"/>
    <p:sldId id="348" r:id="rId42"/>
    <p:sldId id="347" r:id="rId43"/>
    <p:sldId id="346" r:id="rId44"/>
    <p:sldId id="345" r:id="rId45"/>
    <p:sldId id="344" r:id="rId46"/>
    <p:sldId id="343" r:id="rId47"/>
    <p:sldId id="342" r:id="rId48"/>
    <p:sldId id="341" r:id="rId49"/>
    <p:sldId id="340" r:id="rId50"/>
    <p:sldId id="339" r:id="rId51"/>
    <p:sldId id="338" r:id="rId52"/>
    <p:sldId id="336" r:id="rId53"/>
    <p:sldId id="326" r:id="rId54"/>
    <p:sldId id="325" r:id="rId55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8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9" Type="http://schemas.openxmlformats.org/officeDocument/2006/relationships/tags" Target="tags/tag23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6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7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36.png"/><Relationship Id="rId2" Type="http://schemas.openxmlformats.org/officeDocument/2006/relationships/tags" Target="../tags/tag8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tags" Target="../tags/tag10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tags" Target="../tags/tag1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5.png"/><Relationship Id="rId2" Type="http://schemas.openxmlformats.org/officeDocument/2006/relationships/tags" Target="../tags/tag12.xml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image" Target="../media/image57.png"/><Relationship Id="rId2" Type="http://schemas.openxmlformats.org/officeDocument/2006/relationships/tags" Target="../tags/tag13.xml"/><Relationship Id="rId1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image" Target="../media/image60.png"/><Relationship Id="rId2" Type="http://schemas.openxmlformats.org/officeDocument/2006/relationships/tags" Target="../tags/tag15.xml"/><Relationship Id="rId1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6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844490"/>
            <a:ext cx="10800000" cy="3148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4071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542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0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19640"/>
            <a:ext cx="314285" cy="32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448868"/>
            <a:ext cx="295238" cy="32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573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870599"/>
            <a:ext cx="314285" cy="333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8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143485"/>
            <a:ext cx="314285" cy="31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4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548580"/>
            <a:ext cx="10800000" cy="2084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717105"/>
            <a:ext cx="10800000" cy="1365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7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3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3176121"/>
            <a:ext cx="314285" cy="324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379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444840"/>
            <a:ext cx="314285" cy="32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1965"/>
            <a:ext cx="10800000" cy="6131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6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86338"/>
            <a:ext cx="314285" cy="32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647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875578"/>
            <a:ext cx="295238" cy="32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5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6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800000" cy="6150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3634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875382"/>
            <a:ext cx="295238" cy="32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7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38761"/>
            <a:ext cx="314285" cy="314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8095" y="4472192"/>
            <a:ext cx="361904" cy="324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89"/>
          <a:stretch>
            <a:fillRect/>
          </a:stretch>
        </p:blipFill>
        <p:spPr>
          <a:xfrm>
            <a:off x="2567305" y="5733415"/>
            <a:ext cx="9721305" cy="750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612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191753"/>
            <a:ext cx="314285" cy="324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4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476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6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4120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1574227"/>
            <a:ext cx="361904" cy="31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634591"/>
            <a:ext cx="314285" cy="33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25"/>
          <a:stretch>
            <a:fillRect/>
          </a:stretch>
        </p:blipFill>
        <p:spPr>
          <a:xfrm>
            <a:off x="623570" y="1988820"/>
            <a:ext cx="10800080" cy="2888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9670" y="2169642"/>
            <a:ext cx="295238" cy="32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60"/>
          <a:stretch>
            <a:fillRect/>
          </a:stretch>
        </p:blipFill>
        <p:spPr>
          <a:xfrm>
            <a:off x="2495550" y="2853055"/>
            <a:ext cx="7272745" cy="2773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715" b="3577"/>
          <a:stretch>
            <a:fillRect/>
          </a:stretch>
        </p:blipFill>
        <p:spPr>
          <a:xfrm>
            <a:off x="695325" y="1341120"/>
            <a:ext cx="10800080" cy="1367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099820" y="1176655"/>
            <a:ext cx="444500" cy="131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6700"/>
            <a:ext cx="10800000" cy="6131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9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1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133922"/>
            <a:ext cx="314285" cy="32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200818"/>
            <a:ext cx="314285" cy="33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1267286"/>
            <a:ext cx="361904" cy="31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334289"/>
            <a:ext cx="314285" cy="31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93"/>
          <a:stretch>
            <a:fillRect/>
          </a:stretch>
        </p:blipFill>
        <p:spPr>
          <a:xfrm>
            <a:off x="2567305" y="5157470"/>
            <a:ext cx="7992835" cy="1390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6144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8450" y="4174490"/>
            <a:ext cx="1503680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7520" y="5509895"/>
            <a:ext cx="185610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9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24761" y="1191344"/>
            <a:ext cx="3447619" cy="40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96190" y="2555095"/>
            <a:ext cx="1466666" cy="33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81904" y="3241739"/>
            <a:ext cx="1533333" cy="33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62857" y="4700858"/>
            <a:ext cx="828571" cy="238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15238" y="5978779"/>
            <a:ext cx="1076190" cy="40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8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4285" y="1782412"/>
            <a:ext cx="1180952" cy="32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48571" y="3832279"/>
            <a:ext cx="866666" cy="333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9047" y="5195679"/>
            <a:ext cx="447619" cy="333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618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33"/>
          <a:stretch>
            <a:fillRect/>
          </a:stretch>
        </p:blipFill>
        <p:spPr>
          <a:xfrm>
            <a:off x="720090" y="972185"/>
            <a:ext cx="10800080" cy="5625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97600" y="4929791"/>
            <a:ext cx="114803" cy="6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0100" y="5085080"/>
            <a:ext cx="115506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19830" y="5932170"/>
            <a:ext cx="22479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051500"/>
            <a:ext cx="10800000" cy="2835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46" b="161"/>
          <a:stretch>
            <a:fillRect/>
          </a:stretch>
        </p:blipFill>
        <p:spPr>
          <a:xfrm>
            <a:off x="695325" y="1484630"/>
            <a:ext cx="10800080" cy="72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3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81020" y="1220470"/>
            <a:ext cx="94361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20000" y="2630656"/>
            <a:ext cx="514285" cy="32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326529"/>
            <a:ext cx="1209523" cy="333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62680" y="4559300"/>
            <a:ext cx="124777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9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06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250" y="6204078"/>
            <a:ext cx="1149062" cy="32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707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3333" y="1070482"/>
            <a:ext cx="1066666" cy="32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2566443"/>
            <a:ext cx="495238" cy="23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4151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95980" y="1984375"/>
            <a:ext cx="243903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20000" y="2829106"/>
            <a:ext cx="1638094" cy="32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10355" y="3426460"/>
            <a:ext cx="261048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3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48571" y="1134090"/>
            <a:ext cx="876190" cy="400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1721485"/>
            <a:ext cx="100965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77142" y="1820592"/>
            <a:ext cx="1342857" cy="33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67619" y="3193596"/>
            <a:ext cx="1628571" cy="33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00952" y="3880098"/>
            <a:ext cx="1276190" cy="32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9" grpId="0" animBg="1"/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0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5"/>
          <a:stretch>
            <a:fillRect/>
          </a:stretch>
        </p:blipFill>
        <p:spPr>
          <a:xfrm>
            <a:off x="695325" y="908870"/>
            <a:ext cx="10800080" cy="5507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613"/>
          <a:stretch>
            <a:fillRect/>
          </a:stretch>
        </p:blipFill>
        <p:spPr>
          <a:xfrm>
            <a:off x="695325" y="6309360"/>
            <a:ext cx="10800080" cy="576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89"/>
          <a:stretch>
            <a:fillRect/>
          </a:stretch>
        </p:blipFill>
        <p:spPr>
          <a:xfrm>
            <a:off x="767715" y="908870"/>
            <a:ext cx="10800080" cy="5487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65395"/>
            <a:ext cx="10800000" cy="1353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608325"/>
            <a:ext cx="314285" cy="333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294391"/>
            <a:ext cx="314285" cy="333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08725"/>
            <a:ext cx="10800000" cy="2859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161901" y="2975649"/>
            <a:ext cx="314285" cy="31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133330" y="3681094"/>
            <a:ext cx="361904" cy="324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171425" y="4396071"/>
            <a:ext cx="295238" cy="31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133330" y="5101515"/>
            <a:ext cx="361904" cy="324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3351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24980" y="1153160"/>
            <a:ext cx="431038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77130" y="1887220"/>
            <a:ext cx="375920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29523" y="2586160"/>
            <a:ext cx="1266666" cy="40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786666" y="3961313"/>
            <a:ext cx="1371428" cy="401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508315"/>
            <a:ext cx="10800000" cy="1451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9199996" y="4737496"/>
            <a:ext cx="1371428" cy="40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  <p:bldP spid="14" grpId="0" bldLvl="0" animBg="1"/>
      <p:bldP spid="16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605" y="908685"/>
            <a:ext cx="10468610" cy="602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53"/>
          <a:stretch>
            <a:fillRect/>
          </a:stretch>
        </p:blipFill>
        <p:spPr>
          <a:xfrm>
            <a:off x="695960" y="1053015"/>
            <a:ext cx="10800000" cy="4857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93085" y="2790190"/>
            <a:ext cx="846391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8495" y="3599815"/>
            <a:ext cx="1113790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58495" y="4418965"/>
            <a:ext cx="1101280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58495" y="5228590"/>
            <a:ext cx="1089850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032"/>
          <a:stretch>
            <a:fillRect/>
          </a:stretch>
        </p:blipFill>
        <p:spPr>
          <a:xfrm>
            <a:off x="623570" y="5909945"/>
            <a:ext cx="10800080" cy="1047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4" name="矩形 43"/>
          <p:cNvSpPr/>
          <p:nvPr>
            <p:custDataLst>
              <p:tags r:id="rId4"/>
            </p:custDataLst>
          </p:nvPr>
        </p:nvSpPr>
        <p:spPr bwMode="white">
          <a:xfrm>
            <a:off x="479425" y="6021705"/>
            <a:ext cx="1089850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4" grpId="0" bldLvl="0" animBg="1"/>
      <p:bldP spid="35" grpId="0" bldLvl="0" animBg="1"/>
      <p:bldP spid="44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69"/>
          <a:stretch>
            <a:fillRect/>
          </a:stretch>
        </p:blipFill>
        <p:spPr>
          <a:xfrm>
            <a:off x="622935" y="894265"/>
            <a:ext cx="10800080" cy="5770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9120" y="1125855"/>
            <a:ext cx="1122045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1180" y="1844675"/>
            <a:ext cx="1128014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>
            <p:custDataLst>
              <p:tags r:id="rId3"/>
            </p:custDataLst>
          </p:nvPr>
        </p:nvSpPr>
        <p:spPr bwMode="white">
          <a:xfrm>
            <a:off x="519430" y="2637155"/>
            <a:ext cx="1131252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>
            <p:custDataLst>
              <p:tags r:id="rId4"/>
            </p:custDataLst>
          </p:nvPr>
        </p:nvSpPr>
        <p:spPr bwMode="white">
          <a:xfrm>
            <a:off x="191135" y="3501390"/>
            <a:ext cx="1128014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9" name="矩形 78"/>
          <p:cNvSpPr/>
          <p:nvPr>
            <p:custDataLst>
              <p:tags r:id="rId5"/>
            </p:custDataLst>
          </p:nvPr>
        </p:nvSpPr>
        <p:spPr bwMode="white">
          <a:xfrm>
            <a:off x="479425" y="4293235"/>
            <a:ext cx="1128014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0" name="矩形 79"/>
          <p:cNvSpPr/>
          <p:nvPr>
            <p:custDataLst>
              <p:tags r:id="rId6"/>
            </p:custDataLst>
          </p:nvPr>
        </p:nvSpPr>
        <p:spPr bwMode="white">
          <a:xfrm>
            <a:off x="479425" y="5157470"/>
            <a:ext cx="1128014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1" name="矩形 80"/>
          <p:cNvSpPr/>
          <p:nvPr>
            <p:custDataLst>
              <p:tags r:id="rId7"/>
            </p:custDataLst>
          </p:nvPr>
        </p:nvSpPr>
        <p:spPr bwMode="white">
          <a:xfrm>
            <a:off x="407670" y="5949950"/>
            <a:ext cx="1128522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77" grpId="0" bldLvl="0" animBg="1"/>
      <p:bldP spid="78" grpId="0" bldLvl="0" animBg="1"/>
      <p:bldP spid="79" grpId="0" bldLvl="0" animBg="1"/>
      <p:bldP spid="80" grpId="0" bldLvl="0" animBg="1"/>
      <p:bldP spid="8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628590"/>
            <a:ext cx="10800000" cy="3536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2060" y="1876427"/>
            <a:ext cx="295238" cy="314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2060" y="3296725"/>
            <a:ext cx="295238" cy="314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2536" y="4002107"/>
            <a:ext cx="314285" cy="314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2536" y="4707490"/>
            <a:ext cx="314285" cy="324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9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700345"/>
            <a:ext cx="10800000" cy="3407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612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2024-01-05T04:48:26Z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