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29" r:id="rId23"/>
    <p:sldId id="372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3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7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8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9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0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1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9515" y="2781300"/>
            <a:ext cx="96869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00980"/>
            <a:ext cx="10800000" cy="347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28810" y="1922780"/>
            <a:ext cx="196405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0955" y="2630170"/>
            <a:ext cx="266954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90799" y="3618987"/>
            <a:ext cx="2619047" cy="50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0799" y="4487339"/>
            <a:ext cx="1114285" cy="41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52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77455" y="1628140"/>
            <a:ext cx="376237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34355" y="3365500"/>
            <a:ext cx="434467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36745"/>
            <a:ext cx="10800000" cy="625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196790"/>
            <a:ext cx="10800000" cy="452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89"/>
          <a:stretch>
            <a:fillRect/>
          </a:stretch>
        </p:blipFill>
        <p:spPr>
          <a:xfrm>
            <a:off x="695325" y="2781300"/>
            <a:ext cx="1080008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04"/>
          <a:stretch>
            <a:fillRect/>
          </a:stretch>
        </p:blipFill>
        <p:spPr>
          <a:xfrm>
            <a:off x="598805" y="1357815"/>
            <a:ext cx="10800080" cy="3135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28"/>
          <a:stretch>
            <a:fillRect/>
          </a:stretch>
        </p:blipFill>
        <p:spPr>
          <a:xfrm>
            <a:off x="623570" y="4437380"/>
            <a:ext cx="10800080" cy="1917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33"/>
          <a:stretch>
            <a:fillRect/>
          </a:stretch>
        </p:blipFill>
        <p:spPr>
          <a:xfrm>
            <a:off x="839470" y="1125405"/>
            <a:ext cx="10800080" cy="4393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805" y="3860800"/>
            <a:ext cx="59372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938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8580" y="1092835"/>
            <a:ext cx="56705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1275" y="2773680"/>
            <a:ext cx="628015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3335" y="4408170"/>
            <a:ext cx="735330" cy="755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3335" y="6149975"/>
            <a:ext cx="72072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315110"/>
            <a:ext cx="390476" cy="42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3059255"/>
            <a:ext cx="352380" cy="40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4793870"/>
            <a:ext cx="400000" cy="40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2150560"/>
            <a:ext cx="10800000" cy="257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2042" y="2312895"/>
            <a:ext cx="447619" cy="41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9185" y="4165430"/>
            <a:ext cx="352380" cy="410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39047" y="5767591"/>
            <a:ext cx="1961904" cy="40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552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8905"/>
            <a:ext cx="10800000" cy="26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38"/>
          <a:stretch>
            <a:fillRect/>
          </a:stretch>
        </p:blipFill>
        <p:spPr>
          <a:xfrm>
            <a:off x="720090" y="972185"/>
            <a:ext cx="10800080" cy="5265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26"/>
          <a:stretch>
            <a:fillRect/>
          </a:stretch>
        </p:blipFill>
        <p:spPr>
          <a:xfrm>
            <a:off x="695325" y="1485450"/>
            <a:ext cx="10800080" cy="172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488"/>
          <a:stretch>
            <a:fillRect/>
          </a:stretch>
        </p:blipFill>
        <p:spPr>
          <a:xfrm>
            <a:off x="695325" y="3284855"/>
            <a:ext cx="10800080" cy="266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65"/>
          <a:stretch>
            <a:fillRect/>
          </a:stretch>
        </p:blipFill>
        <p:spPr>
          <a:xfrm>
            <a:off x="623570" y="1197160"/>
            <a:ext cx="10800080" cy="352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635"/>
          <a:stretch>
            <a:fillRect/>
          </a:stretch>
        </p:blipFill>
        <p:spPr>
          <a:xfrm>
            <a:off x="551180" y="4720590"/>
            <a:ext cx="10800080" cy="1660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21"/>
          <a:stretch>
            <a:fillRect/>
          </a:stretch>
        </p:blipFill>
        <p:spPr>
          <a:xfrm>
            <a:off x="767715" y="1413060"/>
            <a:ext cx="10800080" cy="4331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12360"/>
            <a:ext cx="10800000" cy="423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72080" y="1216660"/>
            <a:ext cx="643064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9523" y="4086669"/>
            <a:ext cx="1780952" cy="4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8500"/>
            <a:ext cx="100157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05785" y="1953260"/>
            <a:ext cx="810260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7820" y="2736215"/>
            <a:ext cx="254063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023350" y="4730750"/>
            <a:ext cx="1899285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22425" y="5744210"/>
            <a:ext cx="372935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335020" y="3509645"/>
            <a:ext cx="302641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5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0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2029460"/>
            <a:ext cx="126746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0476" y="2982044"/>
            <a:ext cx="1752380" cy="30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6020" y="4638040"/>
            <a:ext cx="96456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16220"/>
            <a:ext cx="10800000" cy="3520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66663" y="1945174"/>
            <a:ext cx="1590476" cy="51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57139" y="3834050"/>
            <a:ext cx="1361904" cy="40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86666" y="3887467"/>
            <a:ext cx="1857142" cy="51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77380" y="4653915"/>
            <a:ext cx="169545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836930"/>
            <a:ext cx="10490200" cy="6009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6045" y="1866265"/>
            <a:ext cx="195707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5295" y="3508375"/>
            <a:ext cx="4356100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47415" y="5993130"/>
            <a:ext cx="165227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4494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05714" y="3729084"/>
            <a:ext cx="2066666" cy="41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234"/>
          <a:stretch>
            <a:fillRect/>
          </a:stretch>
        </p:blipFill>
        <p:spPr>
          <a:xfrm>
            <a:off x="695325" y="5085715"/>
            <a:ext cx="10800080" cy="1872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9048115" y="5229225"/>
            <a:ext cx="229933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839470" y="6093460"/>
            <a:ext cx="97155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93"/>
          <a:stretch>
            <a:fillRect/>
          </a:stretch>
        </p:blipFill>
        <p:spPr>
          <a:xfrm>
            <a:off x="838835" y="1197160"/>
            <a:ext cx="10800080" cy="5113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9696450" y="1052830"/>
            <a:ext cx="147066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760460" y="2781300"/>
            <a:ext cx="2693035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1703705" y="5373370"/>
            <a:ext cx="2372995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9715" y="5467985"/>
            <a:ext cx="266065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2024-01-06T16:09:56Z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