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90" r:id="rId4"/>
    <p:sldId id="389" r:id="rId5"/>
    <p:sldId id="388" r:id="rId6"/>
    <p:sldId id="387" r:id="rId7"/>
    <p:sldId id="385" r:id="rId8"/>
    <p:sldId id="383" r:id="rId9"/>
    <p:sldId id="382" r:id="rId10"/>
    <p:sldId id="381" r:id="rId11"/>
    <p:sldId id="380" r:id="rId12"/>
    <p:sldId id="379" r:id="rId13"/>
    <p:sldId id="378" r:id="rId14"/>
    <p:sldId id="377" r:id="rId15"/>
    <p:sldId id="376" r:id="rId16"/>
    <p:sldId id="374" r:id="rId17"/>
    <p:sldId id="373" r:id="rId18"/>
    <p:sldId id="372" r:id="rId19"/>
    <p:sldId id="371" r:id="rId20"/>
    <p:sldId id="370" r:id="rId21"/>
    <p:sldId id="369" r:id="rId22"/>
    <p:sldId id="368" r:id="rId23"/>
    <p:sldId id="367" r:id="rId24"/>
    <p:sldId id="366" r:id="rId25"/>
    <p:sldId id="365" r:id="rId26"/>
    <p:sldId id="364" r:id="rId27"/>
    <p:sldId id="362" r:id="rId28"/>
    <p:sldId id="360" r:id="rId29"/>
    <p:sldId id="359" r:id="rId30"/>
    <p:sldId id="358" r:id="rId31"/>
    <p:sldId id="356" r:id="rId32"/>
    <p:sldId id="355" r:id="rId33"/>
    <p:sldId id="354" r:id="rId34"/>
    <p:sldId id="353" r:id="rId35"/>
    <p:sldId id="352" r:id="rId36"/>
    <p:sldId id="350" r:id="rId37"/>
    <p:sldId id="349" r:id="rId38"/>
    <p:sldId id="348" r:id="rId39"/>
    <p:sldId id="347" r:id="rId40"/>
    <p:sldId id="346" r:id="rId41"/>
    <p:sldId id="345" r:id="rId42"/>
    <p:sldId id="344" r:id="rId43"/>
    <p:sldId id="343" r:id="rId44"/>
    <p:sldId id="342" r:id="rId45"/>
    <p:sldId id="340" r:id="rId46"/>
    <p:sldId id="339" r:id="rId47"/>
    <p:sldId id="338" r:id="rId48"/>
    <p:sldId id="337" r:id="rId49"/>
    <p:sldId id="336" r:id="rId50"/>
    <p:sldId id="326" r:id="rId51"/>
    <p:sldId id="325" r:id="rId52"/>
  </p:sldIdLst>
  <p:sldSz cx="12192000" cy="6858000"/>
  <p:notesSz cx="6858000" cy="9144000"/>
  <p:custDataLst>
    <p:tags r:id="rId5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1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81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6" Type="http://schemas.openxmlformats.org/officeDocument/2006/relationships/tags" Target="tags/tag26.xml"/><Relationship Id="rId55" Type="http://schemas.openxmlformats.org/officeDocument/2006/relationships/tableStyles" Target="tableStyles.xml"/><Relationship Id="rId54" Type="http://schemas.openxmlformats.org/officeDocument/2006/relationships/viewProps" Target="viewProps.xml"/><Relationship Id="rId53" Type="http://schemas.openxmlformats.org/officeDocument/2006/relationships/presProps" Target="presProps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tags" Target="../tags/tag7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tags" Target="../tags/tag9.xml"/><Relationship Id="rId3" Type="http://schemas.openxmlformats.org/officeDocument/2006/relationships/image" Target="../media/image31.png"/><Relationship Id="rId2" Type="http://schemas.openxmlformats.org/officeDocument/2006/relationships/tags" Target="../tags/tag8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1.xml"/><Relationship Id="rId3" Type="http://schemas.openxmlformats.org/officeDocument/2006/relationships/image" Target="../media/image33.png"/><Relationship Id="rId2" Type="http://schemas.openxmlformats.org/officeDocument/2006/relationships/tags" Target="../tags/tag10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tags" Target="../tags/tag12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3.png"/><Relationship Id="rId2" Type="http://schemas.openxmlformats.org/officeDocument/2006/relationships/tags" Target="../tags/tag13.xml"/><Relationship Id="rId1" Type="http://schemas.openxmlformats.org/officeDocument/2006/relationships/image" Target="../media/image42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5.xml"/><Relationship Id="rId3" Type="http://schemas.openxmlformats.org/officeDocument/2006/relationships/image" Target="../media/image46.png"/><Relationship Id="rId2" Type="http://schemas.openxmlformats.org/officeDocument/2006/relationships/tags" Target="../tags/tag14.xml"/><Relationship Id="rId1" Type="http://schemas.openxmlformats.org/officeDocument/2006/relationships/image" Target="../media/image45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3.png"/><Relationship Id="rId2" Type="http://schemas.openxmlformats.org/officeDocument/2006/relationships/tags" Target="../tags/tag16.xml"/><Relationship Id="rId1" Type="http://schemas.openxmlformats.org/officeDocument/2006/relationships/image" Target="../media/image52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4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8.xml"/><Relationship Id="rId3" Type="http://schemas.openxmlformats.org/officeDocument/2006/relationships/image" Target="../media/image60.png"/><Relationship Id="rId2" Type="http://schemas.openxmlformats.org/officeDocument/2006/relationships/tags" Target="../tags/tag17.xml"/><Relationship Id="rId1" Type="http://schemas.openxmlformats.org/officeDocument/2006/relationships/image" Target="../media/image59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8.png"/><Relationship Id="rId2" Type="http://schemas.openxmlformats.org/officeDocument/2006/relationships/tags" Target="../tags/tag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25.xml"/><Relationship Id="rId7" Type="http://schemas.openxmlformats.org/officeDocument/2006/relationships/tags" Target="../tags/tag24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image" Target="../media/image60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4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Relationship Id="rId3" Type="http://schemas.openxmlformats.org/officeDocument/2006/relationships/image" Target="../media/image14.png"/><Relationship Id="rId2" Type="http://schemas.openxmlformats.org/officeDocument/2006/relationships/tags" Target="../tags/tag5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915610"/>
            <a:ext cx="10800000" cy="3025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468"/>
          <a:stretch>
            <a:fillRect/>
          </a:stretch>
        </p:blipFill>
        <p:spPr>
          <a:xfrm>
            <a:off x="911860" y="1340485"/>
            <a:ext cx="10800080" cy="4796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49375" y="1340485"/>
            <a:ext cx="476885" cy="70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14450" y="2635885"/>
            <a:ext cx="584835" cy="72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7946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6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88635"/>
            <a:ext cx="10800000" cy="29029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2246463"/>
            <a:ext cx="314285" cy="315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268545"/>
            <a:ext cx="10800000" cy="3579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1425" y="1440360"/>
            <a:ext cx="295238" cy="324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325"/>
          <a:stretch>
            <a:fillRect/>
          </a:stretch>
        </p:blipFill>
        <p:spPr>
          <a:xfrm>
            <a:off x="2542540" y="4661535"/>
            <a:ext cx="8712925" cy="762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1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200609"/>
            <a:ext cx="314285" cy="333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628590"/>
            <a:ext cx="10800000" cy="36348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91" y="1828936"/>
            <a:ext cx="314285" cy="324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548455"/>
            <a:ext cx="10800000" cy="6291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1628590"/>
            <a:ext cx="10800000" cy="35979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7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0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12055"/>
            <a:ext cx="10800000" cy="4108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8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181567"/>
            <a:ext cx="295238" cy="323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5420540"/>
            <a:ext cx="295238" cy="323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88635"/>
            <a:ext cx="10800000" cy="2835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2189111"/>
            <a:ext cx="314285" cy="334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9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58095" y="1172155"/>
            <a:ext cx="361904" cy="324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3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8535"/>
            <a:ext cx="10800000" cy="1365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2636970"/>
            <a:ext cx="10800000" cy="1340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058"/>
          <a:stretch>
            <a:fillRect/>
          </a:stretch>
        </p:blipFill>
        <p:spPr>
          <a:xfrm>
            <a:off x="720090" y="3932555"/>
            <a:ext cx="10800080" cy="2808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565"/>
          <a:stretch>
            <a:fillRect/>
          </a:stretch>
        </p:blipFill>
        <p:spPr>
          <a:xfrm>
            <a:off x="695325" y="908870"/>
            <a:ext cx="10800080" cy="2043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709360"/>
            <a:ext cx="10800000" cy="4249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1171575" y="2880995"/>
            <a:ext cx="322580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412690"/>
            <a:ext cx="10800000" cy="4243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20" y="1565273"/>
            <a:ext cx="361904" cy="324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268545"/>
            <a:ext cx="10800000" cy="4292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1901" y="1421182"/>
            <a:ext cx="314285" cy="32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4840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58095" y="1005055"/>
            <a:ext cx="361904" cy="314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985"/>
          <a:stretch>
            <a:fillRect/>
          </a:stretch>
        </p:blipFill>
        <p:spPr>
          <a:xfrm>
            <a:off x="2567305" y="5589270"/>
            <a:ext cx="8857705" cy="1310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2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3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9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2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3278656"/>
            <a:ext cx="314285" cy="333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88865"/>
            <a:ext cx="10800000" cy="4280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508140"/>
            <a:ext cx="295238" cy="324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3505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999964"/>
            <a:ext cx="314285" cy="32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6666" y="3829288"/>
            <a:ext cx="314285" cy="333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322"/>
          <a:stretch>
            <a:fillRect/>
          </a:stretch>
        </p:blipFill>
        <p:spPr>
          <a:xfrm>
            <a:off x="2567305" y="4149725"/>
            <a:ext cx="7849325" cy="2810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3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6190" y="5376019"/>
            <a:ext cx="1200000" cy="333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10800000" cy="5725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15238" y="946010"/>
            <a:ext cx="1428571" cy="409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20000" y="1660565"/>
            <a:ext cx="133333" cy="66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29523" y="1660565"/>
            <a:ext cx="2866666" cy="400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48571" y="3156367"/>
            <a:ext cx="523809" cy="247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86666" y="3785176"/>
            <a:ext cx="2533333" cy="400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834120" y="4982845"/>
            <a:ext cx="1352550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604"/>
          <a:stretch>
            <a:fillRect/>
          </a:stretch>
        </p:blipFill>
        <p:spPr>
          <a:xfrm>
            <a:off x="720090" y="6309360"/>
            <a:ext cx="10800080" cy="591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white">
          <a:xfrm>
            <a:off x="3492500" y="6237605"/>
            <a:ext cx="894080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1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58"/>
          <a:stretch>
            <a:fillRect/>
          </a:stretch>
        </p:blipFill>
        <p:spPr>
          <a:xfrm>
            <a:off x="695960" y="1053015"/>
            <a:ext cx="10800080" cy="5570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056130" y="1154430"/>
            <a:ext cx="1099820" cy="36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11900" y="4580890"/>
            <a:ext cx="1029970" cy="45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08160" y="5085715"/>
            <a:ext cx="2009140" cy="71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8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76390" y="4010025"/>
            <a:ext cx="1280160" cy="380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1340300"/>
            <a:ext cx="10800000" cy="4871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01284" y="1502351"/>
            <a:ext cx="628571" cy="285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20332" y="2255413"/>
            <a:ext cx="638095" cy="23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06046" y="4323949"/>
            <a:ext cx="419047" cy="295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67951" y="5000752"/>
            <a:ext cx="885714" cy="324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601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4945" y="2623136"/>
            <a:ext cx="313126" cy="33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56479" y="3344322"/>
            <a:ext cx="360570" cy="313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4434" y="4767716"/>
            <a:ext cx="294149" cy="322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56479" y="5479413"/>
            <a:ext cx="360570" cy="322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84945" y="6191110"/>
            <a:ext cx="313126" cy="322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375" y="828675"/>
            <a:ext cx="10318750" cy="6058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552305" y="5661025"/>
            <a:ext cx="1198880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5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10476" y="1887813"/>
            <a:ext cx="1704761" cy="410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20180" y="3173730"/>
            <a:ext cx="2068195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24761" y="4015172"/>
            <a:ext cx="885714" cy="32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67570" y="4721225"/>
            <a:ext cx="1381760" cy="38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186666" y="5427052"/>
            <a:ext cx="1371428" cy="400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6218849"/>
            <a:ext cx="933333" cy="24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8" grpId="0" bldLvl="0" animBg="1"/>
      <p:bldP spid="9" grpId="0" animBg="1"/>
      <p:bldP spid="10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1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10476" y="1143711"/>
            <a:ext cx="1104761" cy="333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77142" y="2555564"/>
            <a:ext cx="885714" cy="324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05795" y="3265170"/>
            <a:ext cx="673100" cy="320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967417"/>
            <a:ext cx="2428571" cy="400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67545" y="3847465"/>
            <a:ext cx="2123440" cy="4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4673344"/>
            <a:ext cx="504761" cy="333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8" grpId="0" animBg="1"/>
      <p:bldP spid="9" grpId="0" bldLvl="0" animBg="1"/>
      <p:bldP spid="11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15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068770"/>
            <a:ext cx="10800000" cy="3444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0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740" y="798830"/>
            <a:ext cx="10504170" cy="6059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36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77340" y="1790700"/>
            <a:ext cx="5164455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91428" y="2698500"/>
            <a:ext cx="780952" cy="286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86880" y="3753485"/>
            <a:ext cx="3319780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396190" y="4816086"/>
            <a:ext cx="1438095" cy="362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58095" y="6189656"/>
            <a:ext cx="2447619" cy="362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9" grpId="0" bldLvl="0" animBg="1"/>
      <p:bldP spid="12" grpId="0" animBg="1"/>
      <p:bldP spid="13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1844490"/>
            <a:ext cx="10800000" cy="2853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980255"/>
            <a:ext cx="10800000" cy="5670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36"/>
          <a:stretch>
            <a:fillRect/>
          </a:stretch>
        </p:blipFill>
        <p:spPr>
          <a:xfrm>
            <a:off x="695325" y="910140"/>
            <a:ext cx="10800080" cy="4991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81175" y="3192780"/>
            <a:ext cx="9876790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57225" y="3910965"/>
            <a:ext cx="10986770" cy="44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57225" y="4550410"/>
            <a:ext cx="10909300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57225" y="5375910"/>
            <a:ext cx="11184890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086"/>
          <a:stretch>
            <a:fillRect/>
          </a:stretch>
        </p:blipFill>
        <p:spPr>
          <a:xfrm>
            <a:off x="695325" y="5882640"/>
            <a:ext cx="10800080" cy="720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9" name="矩形 38"/>
          <p:cNvSpPr/>
          <p:nvPr>
            <p:custDataLst>
              <p:tags r:id="rId4"/>
            </p:custDataLst>
          </p:nvPr>
        </p:nvSpPr>
        <p:spPr bwMode="white">
          <a:xfrm>
            <a:off x="527685" y="6095365"/>
            <a:ext cx="11184890" cy="42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22" grpId="0" bldLvl="0" animBg="1"/>
      <p:bldP spid="31" grpId="0" bldLvl="0" animBg="1"/>
      <p:bldP spid="3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15560"/>
            <a:ext cx="10800000" cy="2060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687257"/>
            <a:ext cx="295238" cy="324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6666" y="2402661"/>
            <a:ext cx="314285" cy="324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6666" y="3118065"/>
            <a:ext cx="314285" cy="324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3572960"/>
            <a:ext cx="10800000" cy="1537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205085" y="3849916"/>
            <a:ext cx="361904" cy="324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1243180" y="4594833"/>
            <a:ext cx="295238" cy="315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11"/>
          <a:stretch>
            <a:fillRect/>
          </a:stretch>
        </p:blipFill>
        <p:spPr>
          <a:xfrm>
            <a:off x="768350" y="979355"/>
            <a:ext cx="10800080" cy="5806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95655" y="1052830"/>
            <a:ext cx="10879455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767715" y="1772920"/>
            <a:ext cx="10907395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0" name="矩形 69"/>
          <p:cNvSpPr/>
          <p:nvPr>
            <p:custDataLst>
              <p:tags r:id="rId3"/>
            </p:custDataLst>
          </p:nvPr>
        </p:nvSpPr>
        <p:spPr bwMode="white">
          <a:xfrm>
            <a:off x="680085" y="2493010"/>
            <a:ext cx="10895965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1" name="矩形 70"/>
          <p:cNvSpPr/>
          <p:nvPr>
            <p:custDataLst>
              <p:tags r:id="rId4"/>
            </p:custDataLst>
          </p:nvPr>
        </p:nvSpPr>
        <p:spPr bwMode="white">
          <a:xfrm>
            <a:off x="479425" y="3213100"/>
            <a:ext cx="10879455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2" name="矩形 71"/>
          <p:cNvSpPr/>
          <p:nvPr>
            <p:custDataLst>
              <p:tags r:id="rId5"/>
            </p:custDataLst>
          </p:nvPr>
        </p:nvSpPr>
        <p:spPr bwMode="white">
          <a:xfrm>
            <a:off x="983615" y="3933190"/>
            <a:ext cx="10873740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3" name="矩形 72"/>
          <p:cNvSpPr/>
          <p:nvPr>
            <p:custDataLst>
              <p:tags r:id="rId6"/>
            </p:custDataLst>
          </p:nvPr>
        </p:nvSpPr>
        <p:spPr bwMode="white">
          <a:xfrm>
            <a:off x="695960" y="4580890"/>
            <a:ext cx="10927080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4" name="矩形 73"/>
          <p:cNvSpPr/>
          <p:nvPr>
            <p:custDataLst>
              <p:tags r:id="rId7"/>
            </p:custDataLst>
          </p:nvPr>
        </p:nvSpPr>
        <p:spPr bwMode="white">
          <a:xfrm>
            <a:off x="695325" y="5401310"/>
            <a:ext cx="10879455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5" name="矩形 74"/>
          <p:cNvSpPr/>
          <p:nvPr>
            <p:custDataLst>
              <p:tags r:id="rId8"/>
            </p:custDataLst>
          </p:nvPr>
        </p:nvSpPr>
        <p:spPr bwMode="white">
          <a:xfrm>
            <a:off x="335280" y="6078220"/>
            <a:ext cx="10879455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70" grpId="0" bldLvl="0" animBg="1"/>
      <p:bldP spid="71" grpId="0" bldLvl="0" animBg="1"/>
      <p:bldP spid="72" grpId="0" bldLvl="0" animBg="1"/>
      <p:bldP spid="73" grpId="0" bldLvl="0" animBg="1"/>
      <p:bldP spid="74" grpId="0" bldLvl="0" animBg="1"/>
      <p:bldP spid="7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22448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2781300"/>
            <a:ext cx="9404985" cy="4032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1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4040" y="1043755"/>
            <a:ext cx="96420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44415"/>
            <a:ext cx="10800000" cy="3505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58095" y="1349204"/>
            <a:ext cx="361904" cy="314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453"/>
          <a:stretch>
            <a:fillRect/>
          </a:stretch>
        </p:blipFill>
        <p:spPr>
          <a:xfrm>
            <a:off x="695325" y="4653280"/>
            <a:ext cx="10800080" cy="1225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1055370" y="4725670"/>
            <a:ext cx="534035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COMMONDATA" val="eyJoZGlkIjoiMGI4MTk1OTY3ODM4ZTg3ZDU5ZmNiYWExM2RhNTY4NDAifQ=="/>
  <p:tag name="commondata" val="eyJoZGlkIjoiYTY1YTJmZjRhMDVhODY4MWZkM2Y1NjZmNGFiZDE4MjE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5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64</cp:revision>
  <dcterms:created xsi:type="dcterms:W3CDTF">2015-09-16T06:44:00Z</dcterms:created>
  <dcterms:modified xsi:type="dcterms:W3CDTF">2024-01-05T04:02:32Z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