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0" r:id="rId5"/>
    <p:sldId id="332" r:id="rId6"/>
    <p:sldId id="331" r:id="rId7"/>
    <p:sldId id="330" r:id="rId8"/>
    <p:sldId id="329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7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29690" y="2996565"/>
            <a:ext cx="9531985" cy="8261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9380" y="1412875"/>
            <a:ext cx="11943715" cy="34823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3050" y="1484630"/>
            <a:ext cx="11646535" cy="36798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330" y="908500"/>
            <a:ext cx="100428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60865" y="2670810"/>
            <a:ext cx="164465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01850" y="3473450"/>
            <a:ext cx="148336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85255" y="5114290"/>
            <a:ext cx="217170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7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8290" y="972820"/>
            <a:ext cx="2527935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9280" y="2973705"/>
            <a:ext cx="192087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15480" y="4590415"/>
            <a:ext cx="106680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628590"/>
            <a:ext cx="10800000" cy="3472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99475" y="1634490"/>
            <a:ext cx="253682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42210" y="4266565"/>
            <a:ext cx="277177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960" y="828040"/>
            <a:ext cx="10251440" cy="795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950" y="1485265"/>
            <a:ext cx="9974580" cy="5466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2999740" y="3429635"/>
            <a:ext cx="214503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6527800" y="5157470"/>
            <a:ext cx="202628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08500"/>
            <a:ext cx="98649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345170" y="987425"/>
            <a:ext cx="195199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89580" y="3095625"/>
            <a:ext cx="335597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89580" y="5031740"/>
            <a:ext cx="239014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34020" y="1183005"/>
            <a:ext cx="196850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29455" y="4267200"/>
            <a:ext cx="222694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2024-01-06T15:53:48Z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