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72" r:id="rId6"/>
    <p:sldId id="346" r:id="rId7"/>
    <p:sldId id="345" r:id="rId8"/>
    <p:sldId id="344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7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2.png"/><Relationship Id="rId2" Type="http://schemas.openxmlformats.org/officeDocument/2006/relationships/tags" Target="../tags/tag7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10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tags" Target="../tags/tag12.xml"/><Relationship Id="rId3" Type="http://schemas.openxmlformats.org/officeDocument/2006/relationships/image" Target="../media/image15.png"/><Relationship Id="rId2" Type="http://schemas.openxmlformats.org/officeDocument/2006/relationships/tags" Target="../tags/tag1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tags" Target="../tags/tag14.xml"/><Relationship Id="rId3" Type="http://schemas.openxmlformats.org/officeDocument/2006/relationships/image" Target="../media/image21.png"/><Relationship Id="rId2" Type="http://schemas.openxmlformats.org/officeDocument/2006/relationships/tags" Target="../tags/tag13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15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16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10.png"/><Relationship Id="rId2" Type="http://schemas.openxmlformats.org/officeDocument/2006/relationships/tags" Target="../tags/tag5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87805" y="2997200"/>
            <a:ext cx="920115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564070"/>
            <a:ext cx="10800000" cy="1685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15180" y="3385185"/>
            <a:ext cx="435800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225" b="-2507"/>
          <a:stretch>
            <a:fillRect/>
          </a:stretch>
        </p:blipFill>
        <p:spPr>
          <a:xfrm>
            <a:off x="767715" y="1557020"/>
            <a:ext cx="10800080" cy="1871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9912985" y="1268730"/>
            <a:ext cx="170497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343660" y="2277110"/>
            <a:ext cx="197231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51"/>
          <a:stretch>
            <a:fillRect/>
          </a:stretch>
        </p:blipFill>
        <p:spPr>
          <a:xfrm>
            <a:off x="983615" y="980440"/>
            <a:ext cx="10800080" cy="5545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399"/>
          <a:stretch>
            <a:fillRect/>
          </a:stretch>
        </p:blipFill>
        <p:spPr>
          <a:xfrm>
            <a:off x="911860" y="1844675"/>
            <a:ext cx="10800080" cy="4680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84065" y="4725035"/>
            <a:ext cx="99822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084" b="1759"/>
          <a:stretch>
            <a:fillRect/>
          </a:stretch>
        </p:blipFill>
        <p:spPr>
          <a:xfrm>
            <a:off x="983615" y="1196975"/>
            <a:ext cx="10800080" cy="647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483935"/>
            <a:ext cx="10800000" cy="182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28568" y="2732730"/>
            <a:ext cx="2028571" cy="421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57" b="147"/>
          <a:stretch>
            <a:fillRect/>
          </a:stretch>
        </p:blipFill>
        <p:spPr>
          <a:xfrm>
            <a:off x="695325" y="1052830"/>
            <a:ext cx="10800080" cy="1656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071"/>
          <a:stretch>
            <a:fillRect/>
          </a:stretch>
        </p:blipFill>
        <p:spPr>
          <a:xfrm>
            <a:off x="695325" y="4077335"/>
            <a:ext cx="10800080" cy="3024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41"/>
          <a:stretch>
            <a:fillRect/>
          </a:stretch>
        </p:blipFill>
        <p:spPr>
          <a:xfrm>
            <a:off x="623570" y="1557205"/>
            <a:ext cx="10800080" cy="3777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1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43809" y="2163796"/>
            <a:ext cx="961904" cy="31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1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428" y="2239402"/>
            <a:ext cx="1742857" cy="304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53333" y="3058925"/>
            <a:ext cx="1523809" cy="409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345" y="836930"/>
            <a:ext cx="10301605" cy="6281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69"/>
          <a:stretch>
            <a:fillRect/>
          </a:stretch>
        </p:blipFill>
        <p:spPr>
          <a:xfrm>
            <a:off x="695325" y="1124585"/>
            <a:ext cx="10800080" cy="5697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924625"/>
            <a:ext cx="10800000" cy="1572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70" b="712"/>
          <a:stretch>
            <a:fillRect/>
          </a:stretch>
        </p:blipFill>
        <p:spPr>
          <a:xfrm>
            <a:off x="622935" y="1052830"/>
            <a:ext cx="10800080" cy="1871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131"/>
          <a:stretch>
            <a:fillRect/>
          </a:stretch>
        </p:blipFill>
        <p:spPr>
          <a:xfrm>
            <a:off x="695325" y="4437380"/>
            <a:ext cx="10800080" cy="1943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5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39047" y="5930456"/>
            <a:ext cx="1666666" cy="30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02"/>
          <a:stretch>
            <a:fillRect/>
          </a:stretch>
        </p:blipFill>
        <p:spPr>
          <a:xfrm>
            <a:off x="720090" y="1128580"/>
            <a:ext cx="10800080" cy="1868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85"/>
          <a:stretch>
            <a:fillRect/>
          </a:stretch>
        </p:blipFill>
        <p:spPr>
          <a:xfrm>
            <a:off x="695325" y="2997200"/>
            <a:ext cx="10800080" cy="3676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267"/>
          <a:stretch>
            <a:fillRect/>
          </a:stretch>
        </p:blipFill>
        <p:spPr>
          <a:xfrm>
            <a:off x="695325" y="1053015"/>
            <a:ext cx="10800080" cy="2917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184"/>
          <a:stretch>
            <a:fillRect/>
          </a:stretch>
        </p:blipFill>
        <p:spPr>
          <a:xfrm>
            <a:off x="695960" y="3933190"/>
            <a:ext cx="10800080" cy="2808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83"/>
          <a:stretch>
            <a:fillRect/>
          </a:stretch>
        </p:blipFill>
        <p:spPr>
          <a:xfrm>
            <a:off x="767715" y="1340670"/>
            <a:ext cx="10800080" cy="2499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120" y="2458720"/>
            <a:ext cx="51816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6"/>
          <a:stretch>
            <a:fillRect/>
          </a:stretch>
        </p:blipFill>
        <p:spPr>
          <a:xfrm>
            <a:off x="1487805" y="980440"/>
            <a:ext cx="9631680" cy="5988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05060" y="2797810"/>
            <a:ext cx="56007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484445"/>
            <a:ext cx="10800000" cy="369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4758" y="2572878"/>
            <a:ext cx="380952" cy="420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04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1187" y="2150613"/>
            <a:ext cx="351415" cy="40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60"/>
          <a:stretch>
            <a:fillRect/>
          </a:stretch>
        </p:blipFill>
        <p:spPr>
          <a:xfrm>
            <a:off x="767715" y="1484630"/>
            <a:ext cx="10800080" cy="4401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86110" y="1570990"/>
            <a:ext cx="781685" cy="54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1905" y="2348865"/>
            <a:ext cx="136144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64650" y="4364990"/>
            <a:ext cx="124777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25" b="316"/>
          <a:stretch>
            <a:fillRect/>
          </a:stretch>
        </p:blipFill>
        <p:spPr>
          <a:xfrm>
            <a:off x="695960" y="748665"/>
            <a:ext cx="10800080" cy="2736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52305" y="908685"/>
            <a:ext cx="179895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3212915"/>
            <a:ext cx="10800000" cy="3743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7591108" y="3536795"/>
            <a:ext cx="1504761" cy="41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1591108" y="5422924"/>
            <a:ext cx="1800000" cy="466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1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9523" y="4910622"/>
            <a:ext cx="2257142" cy="410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9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619" y="2153928"/>
            <a:ext cx="1980952" cy="305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8571" y="2954589"/>
            <a:ext cx="2104761" cy="51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15238" y="5718775"/>
            <a:ext cx="2114285" cy="51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171390"/>
            <a:ext cx="10800000" cy="3671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2863" y="2258636"/>
            <a:ext cx="1857143" cy="419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24767" y="4032564"/>
            <a:ext cx="1876190" cy="505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580705"/>
            <a:ext cx="10800000" cy="181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8205720" y="5857409"/>
            <a:ext cx="542857" cy="371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29715" y="4841240"/>
            <a:ext cx="289560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033"/>
          <a:stretch>
            <a:fillRect/>
          </a:stretch>
        </p:blipFill>
        <p:spPr>
          <a:xfrm>
            <a:off x="695325" y="1340485"/>
            <a:ext cx="10800080" cy="447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32885" y="1310640"/>
            <a:ext cx="409956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48075" y="3068955"/>
            <a:ext cx="3042285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2024-01-06T17:08:56Z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