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4" r:id="rId5"/>
    <p:sldId id="333" r:id="rId6"/>
    <p:sldId id="343" r:id="rId7"/>
    <p:sldId id="332" r:id="rId8"/>
    <p:sldId id="331" r:id="rId9"/>
    <p:sldId id="330" r:id="rId10"/>
    <p:sldId id="328" r:id="rId11"/>
    <p:sldId id="327" r:id="rId12"/>
    <p:sldId id="326" r:id="rId13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99720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960" y="1097730"/>
            <a:ext cx="9553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4485" y="4665050"/>
            <a:ext cx="1238396" cy="35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427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5508" y="1099945"/>
            <a:ext cx="1055795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7058" y="1923991"/>
            <a:ext cx="1695923" cy="44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4029" y="2739713"/>
            <a:ext cx="1255315" cy="35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55348" y="4371158"/>
            <a:ext cx="1695923" cy="36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095" y="836930"/>
            <a:ext cx="8836660" cy="6137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836930"/>
            <a:ext cx="120777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41445" y="4003675"/>
            <a:ext cx="139255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0460" y="4796790"/>
            <a:ext cx="1682115" cy="44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00190" y="5516880"/>
            <a:ext cx="68389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05714" y="4891734"/>
            <a:ext cx="1885714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7142" y="1353404"/>
            <a:ext cx="1209523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163890"/>
            <a:ext cx="1752380" cy="4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3069727"/>
            <a:ext cx="1638094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5825378"/>
            <a:ext cx="2819047" cy="41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29"/>
          <a:stretch>
            <a:fillRect/>
          </a:stretch>
        </p:blipFill>
        <p:spPr>
          <a:xfrm>
            <a:off x="839470" y="1052830"/>
            <a:ext cx="10800080" cy="547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925" y="2132965"/>
            <a:ext cx="370014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305" y="4004945"/>
            <a:ext cx="210820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1945" y="4797425"/>
            <a:ext cx="31426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179" b="-4234"/>
          <a:stretch>
            <a:fillRect/>
          </a:stretch>
        </p:blipFill>
        <p:spPr>
          <a:xfrm>
            <a:off x="839470" y="2493010"/>
            <a:ext cx="10800080" cy="1943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951855" y="2564765"/>
            <a:ext cx="260350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9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1140" y="5705475"/>
            <a:ext cx="547052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2165" y="2848610"/>
            <a:ext cx="591312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4430" y="3724275"/>
            <a:ext cx="2202815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79650" y="5571490"/>
            <a:ext cx="149606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1412690"/>
            <a:ext cx="10800000" cy="10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13990" y="1430020"/>
            <a:ext cx="379031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565215"/>
            <a:ext cx="10800000" cy="288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061585" y="3709035"/>
            <a:ext cx="198310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95186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5212" y="6060279"/>
            <a:ext cx="1233898" cy="4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