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6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8"/>
        <p:guide pos="38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6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2853055"/>
            <a:ext cx="9239250" cy="1095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28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58290" y="3027045"/>
            <a:ext cx="9733280" cy="623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43965" y="3906520"/>
            <a:ext cx="10242550" cy="603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272540" y="4762500"/>
            <a:ext cx="360807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15" y="908500"/>
            <a:ext cx="10171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60575" y="2626360"/>
            <a:ext cx="902335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9810" y="3437255"/>
            <a:ext cx="10524490" cy="55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9810" y="4226560"/>
            <a:ext cx="10544810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1019810" y="5112385"/>
            <a:ext cx="1037844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1020037" y="5959714"/>
            <a:ext cx="6978180" cy="49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9" grpId="0" bldLvl="0" animBg="1"/>
      <p:bldP spid="26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08500"/>
            <a:ext cx="10682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2450" y="886460"/>
            <a:ext cx="943356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22325" y="1823720"/>
            <a:ext cx="1062799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30250" y="2637790"/>
            <a:ext cx="1066800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30250" y="3464560"/>
            <a:ext cx="10761345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730250" y="4220845"/>
            <a:ext cx="1064641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729943" y="5207288"/>
            <a:ext cx="10494202" cy="509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729943" y="6055734"/>
            <a:ext cx="1931159" cy="4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9" grpId="0" bldLvl="0" animBg="1"/>
      <p:bldP spid="24" grpId="0" bldLvl="0" animBg="1"/>
      <p:bldP spid="28" grpId="0" bldLvl="0" animBg="1"/>
      <p:bldP spid="34" grpId="0" bldLvl="0" animBg="1"/>
      <p:bldP spid="3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6890" y="1083310"/>
            <a:ext cx="960628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1936750"/>
            <a:ext cx="10837545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899410"/>
            <a:ext cx="1078293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79425" y="3615690"/>
            <a:ext cx="1098486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1990" y="4441190"/>
            <a:ext cx="10885805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1904" y="5448190"/>
            <a:ext cx="10190476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9" grpId="0" bldLvl="0" animBg="1"/>
      <p:bldP spid="26" grpId="0" bldLvl="0" animBg="1"/>
      <p:bldP spid="34" grpId="0" bldLvl="0" animBg="1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1085" y="980890"/>
            <a:ext cx="8630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043880"/>
            <a:ext cx="10800000" cy="2769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08500"/>
            <a:ext cx="10800000" cy="5643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8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05714" y="3786548"/>
            <a:ext cx="3438095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05714" y="4645224"/>
            <a:ext cx="5104761" cy="524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86666" y="5513440"/>
            <a:ext cx="5019048" cy="515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32780"/>
            <a:ext cx="10800000" cy="2554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6196" y="3162134"/>
            <a:ext cx="6704761" cy="428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755" y="3923665"/>
            <a:ext cx="3409315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6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08725"/>
            <a:ext cx="10800000" cy="352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25270" y="3690620"/>
            <a:ext cx="9777095" cy="630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220470" y="4491990"/>
            <a:ext cx="10322560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1220320" y="5513978"/>
            <a:ext cx="1009523" cy="419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865" y="1878965"/>
            <a:ext cx="9810115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82065" y="2678430"/>
            <a:ext cx="8793480" cy="665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67815" y="4372610"/>
            <a:ext cx="10054590" cy="669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263015" y="5267960"/>
            <a:ext cx="9365615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6" grpId="0" bldLvl="0" animBg="1"/>
      <p:bldP spid="2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